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300" r:id="rId3"/>
    <p:sldId id="340" r:id="rId4"/>
    <p:sldId id="338" r:id="rId5"/>
    <p:sldId id="301" r:id="rId6"/>
    <p:sldId id="324" r:id="rId7"/>
    <p:sldId id="316" r:id="rId8"/>
    <p:sldId id="323" r:id="rId9"/>
    <p:sldId id="303" r:id="rId10"/>
    <p:sldId id="341" r:id="rId11"/>
    <p:sldId id="342" r:id="rId12"/>
    <p:sldId id="343" r:id="rId13"/>
    <p:sldId id="279" r:id="rId14"/>
  </p:sldIdLst>
  <p:sldSz cx="9144000" cy="5143500" type="screen16x9"/>
  <p:notesSz cx="6858000" cy="9144000"/>
  <p:embeddedFontLs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Roboto Condensed" panose="020B0604020202020204" charset="0"/>
      <p:regular r:id="rId20"/>
      <p:bold r:id="rId21"/>
      <p:italic r:id="rId22"/>
      <p:boldItalic r:id="rId23"/>
    </p:embeddedFont>
    <p:embeddedFont>
      <p:font typeface="Roboto Condensed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C27249-25A1-4528-AB13-5B570D61578B}">
  <a:tblStyle styleId="{B0C27249-25A1-4528-AB13-5B570D61578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BDC69-2E02-49DB-808C-45E8EE22BB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5F1BC-C99D-440B-A836-ECE71C72943C}">
      <dgm:prSet phldrT="[Text]"/>
      <dgm:spPr/>
      <dgm:t>
        <a:bodyPr/>
        <a:lstStyle/>
        <a:p>
          <a:r>
            <a:rPr lang="en-US" dirty="0"/>
            <a:t>Benefits </a:t>
          </a:r>
        </a:p>
      </dgm:t>
    </dgm:pt>
    <dgm:pt modelId="{0FC6E740-E68C-43D5-9C07-43F241B3B096}" type="parTrans" cxnId="{18A786B0-9CB3-4D0E-A140-66CBCA9E46A5}">
      <dgm:prSet/>
      <dgm:spPr/>
      <dgm:t>
        <a:bodyPr/>
        <a:lstStyle/>
        <a:p>
          <a:endParaRPr lang="en-US"/>
        </a:p>
      </dgm:t>
    </dgm:pt>
    <dgm:pt modelId="{1FD2EE0E-D0DD-4AE8-8E63-279EF3918397}" type="sibTrans" cxnId="{18A786B0-9CB3-4D0E-A140-66CBCA9E46A5}">
      <dgm:prSet/>
      <dgm:spPr/>
      <dgm:t>
        <a:bodyPr/>
        <a:lstStyle/>
        <a:p>
          <a:endParaRPr lang="en-US"/>
        </a:p>
      </dgm:t>
    </dgm:pt>
    <dgm:pt modelId="{5704C4A6-8486-4C1B-AC73-2B90AD0E58E1}">
      <dgm:prSet phldrT="[Text]" custT="1"/>
      <dgm:spPr/>
      <dgm:t>
        <a:bodyPr/>
        <a:lstStyle/>
        <a:p>
          <a:r>
            <a:rPr lang="en-US" sz="1200" dirty="0"/>
            <a:t>Cloud Managed</a:t>
          </a:r>
        </a:p>
      </dgm:t>
    </dgm:pt>
    <dgm:pt modelId="{16552745-A9EB-49F1-B84F-1F629ABDF2EE}" type="parTrans" cxnId="{5BB8EFEB-2CA3-4ADF-A01B-279EBE95B231}">
      <dgm:prSet/>
      <dgm:spPr/>
      <dgm:t>
        <a:bodyPr/>
        <a:lstStyle/>
        <a:p>
          <a:endParaRPr lang="en-US"/>
        </a:p>
      </dgm:t>
    </dgm:pt>
    <dgm:pt modelId="{40315D65-E09D-43BB-8024-75820697AB3B}" type="sibTrans" cxnId="{5BB8EFEB-2CA3-4ADF-A01B-279EBE95B231}">
      <dgm:prSet/>
      <dgm:spPr/>
      <dgm:t>
        <a:bodyPr/>
        <a:lstStyle/>
        <a:p>
          <a:endParaRPr lang="en-US"/>
        </a:p>
      </dgm:t>
    </dgm:pt>
    <dgm:pt modelId="{1C0D5507-6FDE-45BC-B25E-C3F74AC2E5F8}">
      <dgm:prSet phldrT="[Text]" custT="1"/>
      <dgm:spPr/>
      <dgm:t>
        <a:bodyPr/>
        <a:lstStyle/>
        <a:p>
          <a:r>
            <a:rPr lang="en-US" sz="1200" dirty="0"/>
            <a:t>Automatic Upgrades</a:t>
          </a:r>
        </a:p>
      </dgm:t>
    </dgm:pt>
    <dgm:pt modelId="{70ADCF03-E967-4568-A9CE-4FB239B4E497}" type="parTrans" cxnId="{E779327B-DC11-4581-AC63-3D796B9F7BB3}">
      <dgm:prSet/>
      <dgm:spPr/>
      <dgm:t>
        <a:bodyPr/>
        <a:lstStyle/>
        <a:p>
          <a:endParaRPr lang="en-US"/>
        </a:p>
      </dgm:t>
    </dgm:pt>
    <dgm:pt modelId="{AD1313FD-F912-4B9C-BE00-682AD7949469}" type="sibTrans" cxnId="{E779327B-DC11-4581-AC63-3D796B9F7BB3}">
      <dgm:prSet/>
      <dgm:spPr/>
      <dgm:t>
        <a:bodyPr/>
        <a:lstStyle/>
        <a:p>
          <a:endParaRPr lang="en-US"/>
        </a:p>
      </dgm:t>
    </dgm:pt>
    <dgm:pt modelId="{331E2F7C-7B77-4F84-80F8-026EAFD5EA37}">
      <dgm:prSet phldrT="[Text]" custT="1"/>
      <dgm:spPr/>
      <dgm:t>
        <a:bodyPr/>
        <a:lstStyle/>
        <a:p>
          <a:r>
            <a:rPr lang="en-US" sz="1200" dirty="0"/>
            <a:t>Highly scalable</a:t>
          </a:r>
        </a:p>
      </dgm:t>
    </dgm:pt>
    <dgm:pt modelId="{D62D1CEB-03E8-4BC9-87B6-1974A6FB0B3B}" type="parTrans" cxnId="{6019E43C-BB48-4C86-867D-8E126D1A572C}">
      <dgm:prSet/>
      <dgm:spPr/>
      <dgm:t>
        <a:bodyPr/>
        <a:lstStyle/>
        <a:p>
          <a:endParaRPr lang="en-US"/>
        </a:p>
      </dgm:t>
    </dgm:pt>
    <dgm:pt modelId="{F11AA291-80DC-4769-BD90-B33BFE3A2B8C}" type="sibTrans" cxnId="{6019E43C-BB48-4C86-867D-8E126D1A572C}">
      <dgm:prSet/>
      <dgm:spPr/>
      <dgm:t>
        <a:bodyPr/>
        <a:lstStyle/>
        <a:p>
          <a:endParaRPr lang="en-US"/>
        </a:p>
      </dgm:t>
    </dgm:pt>
    <dgm:pt modelId="{08751990-4B28-45B7-9A98-9D128D2AAA05}">
      <dgm:prSet phldrT="[Text]" custT="1"/>
      <dgm:spPr/>
      <dgm:t>
        <a:bodyPr/>
        <a:lstStyle/>
        <a:p>
          <a:r>
            <a:rPr lang="en-US" sz="1200" dirty="0"/>
            <a:t>Single console Mgmt</a:t>
          </a:r>
        </a:p>
      </dgm:t>
    </dgm:pt>
    <dgm:pt modelId="{80ADD7AD-0C13-4431-B0B1-21A1185ABF85}" type="parTrans" cxnId="{1566E271-FCBF-4337-8ACF-A6DE4B324DB2}">
      <dgm:prSet/>
      <dgm:spPr/>
      <dgm:t>
        <a:bodyPr/>
        <a:lstStyle/>
        <a:p>
          <a:endParaRPr lang="en-US"/>
        </a:p>
      </dgm:t>
    </dgm:pt>
    <dgm:pt modelId="{2A7CBEF6-8D59-42E2-8269-FC6993EF1E08}" type="sibTrans" cxnId="{1566E271-FCBF-4337-8ACF-A6DE4B324DB2}">
      <dgm:prSet/>
      <dgm:spPr/>
      <dgm:t>
        <a:bodyPr/>
        <a:lstStyle/>
        <a:p>
          <a:endParaRPr lang="en-US"/>
        </a:p>
      </dgm:t>
    </dgm:pt>
    <dgm:pt modelId="{489F92DF-9EA7-4D8E-8A87-164466B1A1A2}">
      <dgm:prSet phldrT="[Text]" custT="1"/>
      <dgm:spPr/>
      <dgm:t>
        <a:bodyPr/>
        <a:lstStyle/>
        <a:p>
          <a:r>
            <a:rPr lang="en-US" sz="1200" dirty="0"/>
            <a:t>Reduces IT Cost </a:t>
          </a:r>
        </a:p>
      </dgm:t>
    </dgm:pt>
    <dgm:pt modelId="{04B86CDA-273B-4442-A185-E3660849A368}" type="parTrans" cxnId="{21CA4A33-89B5-4D44-B1A7-8C9A49C6E80A}">
      <dgm:prSet/>
      <dgm:spPr/>
      <dgm:t>
        <a:bodyPr/>
        <a:lstStyle/>
        <a:p>
          <a:endParaRPr lang="en-US"/>
        </a:p>
      </dgm:t>
    </dgm:pt>
    <dgm:pt modelId="{F7552307-488C-404E-8B9B-645BB8B06362}" type="sibTrans" cxnId="{21CA4A33-89B5-4D44-B1A7-8C9A49C6E80A}">
      <dgm:prSet/>
      <dgm:spPr/>
      <dgm:t>
        <a:bodyPr/>
        <a:lstStyle/>
        <a:p>
          <a:endParaRPr lang="en-US"/>
        </a:p>
      </dgm:t>
    </dgm:pt>
    <dgm:pt modelId="{E561A0CB-B196-4EE6-AB5F-3EFCA70E60EC}">
      <dgm:prSet phldrT="[Text]" custT="1"/>
      <dgm:spPr/>
      <dgm:t>
        <a:bodyPr/>
        <a:lstStyle/>
        <a:p>
          <a:r>
            <a:rPr lang="en-US" sz="1050" dirty="0"/>
            <a:t>Streamline Operations</a:t>
          </a:r>
          <a:endParaRPr lang="en-US" sz="1100" dirty="0"/>
        </a:p>
      </dgm:t>
    </dgm:pt>
    <dgm:pt modelId="{56079AE2-71AF-40B7-9343-E9D1C177F84D}" type="parTrans" cxnId="{D70B5442-1CC4-4468-B65D-3699CED27296}">
      <dgm:prSet/>
      <dgm:spPr/>
      <dgm:t>
        <a:bodyPr/>
        <a:lstStyle/>
        <a:p>
          <a:endParaRPr lang="en-US"/>
        </a:p>
      </dgm:t>
    </dgm:pt>
    <dgm:pt modelId="{210CC7AA-F988-4969-94B1-EC6692323455}" type="sibTrans" cxnId="{D70B5442-1CC4-4468-B65D-3699CED27296}">
      <dgm:prSet/>
      <dgm:spPr/>
      <dgm:t>
        <a:bodyPr/>
        <a:lstStyle/>
        <a:p>
          <a:endParaRPr lang="en-US"/>
        </a:p>
      </dgm:t>
    </dgm:pt>
    <dgm:pt modelId="{8817E55F-E3F5-4BCA-9CBE-65A274C8732F}" type="pres">
      <dgm:prSet presAssocID="{B15BDC69-2E02-49DB-808C-45E8EE22BB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B410B-F583-4F49-8BAE-A7396051A702}" type="pres">
      <dgm:prSet presAssocID="{E165F1BC-C99D-440B-A836-ECE71C72943C}" presName="centerShape" presStyleLbl="node0" presStyleIdx="0" presStyleCnt="1"/>
      <dgm:spPr/>
    </dgm:pt>
    <dgm:pt modelId="{49BE5963-8696-4BCD-91E7-2949780EB851}" type="pres">
      <dgm:prSet presAssocID="{5704C4A6-8486-4C1B-AC73-2B90AD0E58E1}" presName="node" presStyleLbl="node1" presStyleIdx="0" presStyleCnt="6" custScaleX="128350" custScaleY="127975">
        <dgm:presLayoutVars>
          <dgm:bulletEnabled val="1"/>
        </dgm:presLayoutVars>
      </dgm:prSet>
      <dgm:spPr/>
    </dgm:pt>
    <dgm:pt modelId="{E854B4A6-1386-47D4-A922-CCB19ABC501E}" type="pres">
      <dgm:prSet presAssocID="{5704C4A6-8486-4C1B-AC73-2B90AD0E58E1}" presName="dummy" presStyleCnt="0"/>
      <dgm:spPr/>
    </dgm:pt>
    <dgm:pt modelId="{6377DD9C-68B3-4B3A-B0B0-34EFBA5076FD}" type="pres">
      <dgm:prSet presAssocID="{40315D65-E09D-43BB-8024-75820697AB3B}" presName="sibTrans" presStyleLbl="sibTrans2D1" presStyleIdx="0" presStyleCnt="6"/>
      <dgm:spPr/>
    </dgm:pt>
    <dgm:pt modelId="{D90AA838-A4C7-42C4-8A81-04CC40A4FBA9}" type="pres">
      <dgm:prSet presAssocID="{489F92DF-9EA7-4D8E-8A87-164466B1A1A2}" presName="node" presStyleLbl="node1" presStyleIdx="1" presStyleCnt="6" custScaleX="138321" custScaleY="133117">
        <dgm:presLayoutVars>
          <dgm:bulletEnabled val="1"/>
        </dgm:presLayoutVars>
      </dgm:prSet>
      <dgm:spPr/>
    </dgm:pt>
    <dgm:pt modelId="{E011228F-A494-481D-A150-279D5A56B1DA}" type="pres">
      <dgm:prSet presAssocID="{489F92DF-9EA7-4D8E-8A87-164466B1A1A2}" presName="dummy" presStyleCnt="0"/>
      <dgm:spPr/>
    </dgm:pt>
    <dgm:pt modelId="{B37AD4AF-E9B5-46C4-8A28-6333C3C3EB99}" type="pres">
      <dgm:prSet presAssocID="{F7552307-488C-404E-8B9B-645BB8B06362}" presName="sibTrans" presStyleLbl="sibTrans2D1" presStyleIdx="1" presStyleCnt="6"/>
      <dgm:spPr/>
    </dgm:pt>
    <dgm:pt modelId="{D7D13C5B-9157-4460-A875-C997FFB24964}" type="pres">
      <dgm:prSet presAssocID="{1C0D5507-6FDE-45BC-B25E-C3F74AC2E5F8}" presName="node" presStyleLbl="node1" presStyleIdx="2" presStyleCnt="6" custScaleX="140751" custScaleY="131365">
        <dgm:presLayoutVars>
          <dgm:bulletEnabled val="1"/>
        </dgm:presLayoutVars>
      </dgm:prSet>
      <dgm:spPr/>
    </dgm:pt>
    <dgm:pt modelId="{CF941F48-CF41-40FA-B87F-44E24C81DBE2}" type="pres">
      <dgm:prSet presAssocID="{1C0D5507-6FDE-45BC-B25E-C3F74AC2E5F8}" presName="dummy" presStyleCnt="0"/>
      <dgm:spPr/>
    </dgm:pt>
    <dgm:pt modelId="{B8776AD6-9A4B-420A-9250-3F6894CF263E}" type="pres">
      <dgm:prSet presAssocID="{AD1313FD-F912-4B9C-BE00-682AD7949469}" presName="sibTrans" presStyleLbl="sibTrans2D1" presStyleIdx="2" presStyleCnt="6"/>
      <dgm:spPr/>
    </dgm:pt>
    <dgm:pt modelId="{333983A5-754A-46FE-9115-04AEC4A93DD7}" type="pres">
      <dgm:prSet presAssocID="{331E2F7C-7B77-4F84-80F8-026EAFD5EA37}" presName="node" presStyleLbl="node1" presStyleIdx="3" presStyleCnt="6" custScaleX="132324" custScaleY="125219">
        <dgm:presLayoutVars>
          <dgm:bulletEnabled val="1"/>
        </dgm:presLayoutVars>
      </dgm:prSet>
      <dgm:spPr/>
    </dgm:pt>
    <dgm:pt modelId="{16491031-0208-4C36-85A4-62710897DD88}" type="pres">
      <dgm:prSet presAssocID="{331E2F7C-7B77-4F84-80F8-026EAFD5EA37}" presName="dummy" presStyleCnt="0"/>
      <dgm:spPr/>
    </dgm:pt>
    <dgm:pt modelId="{7FCC1F1B-45F0-49E3-8B5F-12A984189CA7}" type="pres">
      <dgm:prSet presAssocID="{F11AA291-80DC-4769-BD90-B33BFE3A2B8C}" presName="sibTrans" presStyleLbl="sibTrans2D1" presStyleIdx="3" presStyleCnt="6"/>
      <dgm:spPr/>
    </dgm:pt>
    <dgm:pt modelId="{51F60868-6D06-40A4-83ED-65732113841B}" type="pres">
      <dgm:prSet presAssocID="{08751990-4B28-45B7-9A98-9D128D2AAA05}" presName="node" presStyleLbl="node1" presStyleIdx="4" presStyleCnt="6" custScaleX="120809" custScaleY="131365">
        <dgm:presLayoutVars>
          <dgm:bulletEnabled val="1"/>
        </dgm:presLayoutVars>
      </dgm:prSet>
      <dgm:spPr/>
    </dgm:pt>
    <dgm:pt modelId="{1F66FCBD-0AC3-48ED-BDE5-F0740C33B23C}" type="pres">
      <dgm:prSet presAssocID="{08751990-4B28-45B7-9A98-9D128D2AAA05}" presName="dummy" presStyleCnt="0"/>
      <dgm:spPr/>
    </dgm:pt>
    <dgm:pt modelId="{E9B42962-B00D-4CA9-86EC-F0EC3D15B2E5}" type="pres">
      <dgm:prSet presAssocID="{2A7CBEF6-8D59-42E2-8269-FC6993EF1E08}" presName="sibTrans" presStyleLbl="sibTrans2D1" presStyleIdx="4" presStyleCnt="6"/>
      <dgm:spPr/>
    </dgm:pt>
    <dgm:pt modelId="{80FF1F50-C0B8-4A90-857A-FA53C8B956DC}" type="pres">
      <dgm:prSet presAssocID="{E561A0CB-B196-4EE6-AB5F-3EFCA70E60EC}" presName="node" presStyleLbl="node1" presStyleIdx="5" presStyleCnt="6" custScaleX="123945" custScaleY="129564">
        <dgm:presLayoutVars>
          <dgm:bulletEnabled val="1"/>
        </dgm:presLayoutVars>
      </dgm:prSet>
      <dgm:spPr/>
    </dgm:pt>
    <dgm:pt modelId="{62654332-0573-4D8F-875C-595B8A37CE26}" type="pres">
      <dgm:prSet presAssocID="{E561A0CB-B196-4EE6-AB5F-3EFCA70E60EC}" presName="dummy" presStyleCnt="0"/>
      <dgm:spPr/>
    </dgm:pt>
    <dgm:pt modelId="{FA2DF69F-F633-4C36-8584-BD0152014F10}" type="pres">
      <dgm:prSet presAssocID="{210CC7AA-F988-4969-94B1-EC6692323455}" presName="sibTrans" presStyleLbl="sibTrans2D1" presStyleIdx="5" presStyleCnt="6"/>
      <dgm:spPr/>
    </dgm:pt>
  </dgm:ptLst>
  <dgm:cxnLst>
    <dgm:cxn modelId="{33DF5014-C64C-43A6-80F4-DCE3F1E151BF}" type="presOf" srcId="{F7552307-488C-404E-8B9B-645BB8B06362}" destId="{B37AD4AF-E9B5-46C4-8A28-6333C3C3EB99}" srcOrd="0" destOrd="0" presId="urn:microsoft.com/office/officeart/2005/8/layout/radial6"/>
    <dgm:cxn modelId="{38D31123-C914-4213-9F08-FD51B9B96DCC}" type="presOf" srcId="{489F92DF-9EA7-4D8E-8A87-164466B1A1A2}" destId="{D90AA838-A4C7-42C4-8A81-04CC40A4FBA9}" srcOrd="0" destOrd="0" presId="urn:microsoft.com/office/officeart/2005/8/layout/radial6"/>
    <dgm:cxn modelId="{21630628-112F-4ADC-BA1B-3E7C579ECEBF}" type="presOf" srcId="{E165F1BC-C99D-440B-A836-ECE71C72943C}" destId="{94EB410B-F583-4F49-8BAE-A7396051A702}" srcOrd="0" destOrd="0" presId="urn:microsoft.com/office/officeart/2005/8/layout/radial6"/>
    <dgm:cxn modelId="{21CA4A33-89B5-4D44-B1A7-8C9A49C6E80A}" srcId="{E165F1BC-C99D-440B-A836-ECE71C72943C}" destId="{489F92DF-9EA7-4D8E-8A87-164466B1A1A2}" srcOrd="1" destOrd="0" parTransId="{04B86CDA-273B-4442-A185-E3660849A368}" sibTransId="{F7552307-488C-404E-8B9B-645BB8B06362}"/>
    <dgm:cxn modelId="{6019E43C-BB48-4C86-867D-8E126D1A572C}" srcId="{E165F1BC-C99D-440B-A836-ECE71C72943C}" destId="{331E2F7C-7B77-4F84-80F8-026EAFD5EA37}" srcOrd="3" destOrd="0" parTransId="{D62D1CEB-03E8-4BC9-87B6-1974A6FB0B3B}" sibTransId="{F11AA291-80DC-4769-BD90-B33BFE3A2B8C}"/>
    <dgm:cxn modelId="{0A0D213F-1F84-486F-AB99-EB39A9C7F6F6}" type="presOf" srcId="{5704C4A6-8486-4C1B-AC73-2B90AD0E58E1}" destId="{49BE5963-8696-4BCD-91E7-2949780EB851}" srcOrd="0" destOrd="0" presId="urn:microsoft.com/office/officeart/2005/8/layout/radial6"/>
    <dgm:cxn modelId="{99083B42-C510-498D-8458-C76E302AF4AC}" type="presOf" srcId="{B15BDC69-2E02-49DB-808C-45E8EE22BB54}" destId="{8817E55F-E3F5-4BCA-9CBE-65A274C8732F}" srcOrd="0" destOrd="0" presId="urn:microsoft.com/office/officeart/2005/8/layout/radial6"/>
    <dgm:cxn modelId="{D70B5442-1CC4-4468-B65D-3699CED27296}" srcId="{E165F1BC-C99D-440B-A836-ECE71C72943C}" destId="{E561A0CB-B196-4EE6-AB5F-3EFCA70E60EC}" srcOrd="5" destOrd="0" parTransId="{56079AE2-71AF-40B7-9343-E9D1C177F84D}" sibTransId="{210CC7AA-F988-4969-94B1-EC6692323455}"/>
    <dgm:cxn modelId="{1E0DEB42-6C9F-41D2-B47A-A566E57FC682}" type="presOf" srcId="{1C0D5507-6FDE-45BC-B25E-C3F74AC2E5F8}" destId="{D7D13C5B-9157-4460-A875-C997FFB24964}" srcOrd="0" destOrd="0" presId="urn:microsoft.com/office/officeart/2005/8/layout/radial6"/>
    <dgm:cxn modelId="{1566E271-FCBF-4337-8ACF-A6DE4B324DB2}" srcId="{E165F1BC-C99D-440B-A836-ECE71C72943C}" destId="{08751990-4B28-45B7-9A98-9D128D2AAA05}" srcOrd="4" destOrd="0" parTransId="{80ADD7AD-0C13-4431-B0B1-21A1185ABF85}" sibTransId="{2A7CBEF6-8D59-42E2-8269-FC6993EF1E08}"/>
    <dgm:cxn modelId="{182DFD53-F8F8-43EB-B19F-507A328CB1FE}" type="presOf" srcId="{40315D65-E09D-43BB-8024-75820697AB3B}" destId="{6377DD9C-68B3-4B3A-B0B0-34EFBA5076FD}" srcOrd="0" destOrd="0" presId="urn:microsoft.com/office/officeart/2005/8/layout/radial6"/>
    <dgm:cxn modelId="{E779327B-DC11-4581-AC63-3D796B9F7BB3}" srcId="{E165F1BC-C99D-440B-A836-ECE71C72943C}" destId="{1C0D5507-6FDE-45BC-B25E-C3F74AC2E5F8}" srcOrd="2" destOrd="0" parTransId="{70ADCF03-E967-4568-A9CE-4FB239B4E497}" sibTransId="{AD1313FD-F912-4B9C-BE00-682AD7949469}"/>
    <dgm:cxn modelId="{799AC692-F17B-43FD-8F89-78B645EA04B1}" type="presOf" srcId="{F11AA291-80DC-4769-BD90-B33BFE3A2B8C}" destId="{7FCC1F1B-45F0-49E3-8B5F-12A984189CA7}" srcOrd="0" destOrd="0" presId="urn:microsoft.com/office/officeart/2005/8/layout/radial6"/>
    <dgm:cxn modelId="{281F1C95-5EEA-4EA9-BCA3-059D4DCFF192}" type="presOf" srcId="{210CC7AA-F988-4969-94B1-EC6692323455}" destId="{FA2DF69F-F633-4C36-8584-BD0152014F10}" srcOrd="0" destOrd="0" presId="urn:microsoft.com/office/officeart/2005/8/layout/radial6"/>
    <dgm:cxn modelId="{18A786B0-9CB3-4D0E-A140-66CBCA9E46A5}" srcId="{B15BDC69-2E02-49DB-808C-45E8EE22BB54}" destId="{E165F1BC-C99D-440B-A836-ECE71C72943C}" srcOrd="0" destOrd="0" parTransId="{0FC6E740-E68C-43D5-9C07-43F241B3B096}" sibTransId="{1FD2EE0E-D0DD-4AE8-8E63-279EF3918397}"/>
    <dgm:cxn modelId="{427978B5-12B0-4C2F-A8A1-2321C32B9A63}" type="presOf" srcId="{AD1313FD-F912-4B9C-BE00-682AD7949469}" destId="{B8776AD6-9A4B-420A-9250-3F6894CF263E}" srcOrd="0" destOrd="0" presId="urn:microsoft.com/office/officeart/2005/8/layout/radial6"/>
    <dgm:cxn modelId="{3DF9E3E0-EBDF-4B5B-8458-922601CB2954}" type="presOf" srcId="{08751990-4B28-45B7-9A98-9D128D2AAA05}" destId="{51F60868-6D06-40A4-83ED-65732113841B}" srcOrd="0" destOrd="0" presId="urn:microsoft.com/office/officeart/2005/8/layout/radial6"/>
    <dgm:cxn modelId="{0B12F0E5-0F51-4D72-A507-3E3CEC281167}" type="presOf" srcId="{331E2F7C-7B77-4F84-80F8-026EAFD5EA37}" destId="{333983A5-754A-46FE-9115-04AEC4A93DD7}" srcOrd="0" destOrd="0" presId="urn:microsoft.com/office/officeart/2005/8/layout/radial6"/>
    <dgm:cxn modelId="{53C6FCE5-D052-48C7-BD50-C3C6D06B0CA3}" type="presOf" srcId="{E561A0CB-B196-4EE6-AB5F-3EFCA70E60EC}" destId="{80FF1F50-C0B8-4A90-857A-FA53C8B956DC}" srcOrd="0" destOrd="0" presId="urn:microsoft.com/office/officeart/2005/8/layout/radial6"/>
    <dgm:cxn modelId="{5BB8EFEB-2CA3-4ADF-A01B-279EBE95B231}" srcId="{E165F1BC-C99D-440B-A836-ECE71C72943C}" destId="{5704C4A6-8486-4C1B-AC73-2B90AD0E58E1}" srcOrd="0" destOrd="0" parTransId="{16552745-A9EB-49F1-B84F-1F629ABDF2EE}" sibTransId="{40315D65-E09D-43BB-8024-75820697AB3B}"/>
    <dgm:cxn modelId="{1C16A5F2-A38C-4942-9D16-4DA46307AFB8}" type="presOf" srcId="{2A7CBEF6-8D59-42E2-8269-FC6993EF1E08}" destId="{E9B42962-B00D-4CA9-86EC-F0EC3D15B2E5}" srcOrd="0" destOrd="0" presId="urn:microsoft.com/office/officeart/2005/8/layout/radial6"/>
    <dgm:cxn modelId="{27BB23EB-7658-4EF4-92DF-234D7329FA66}" type="presParOf" srcId="{8817E55F-E3F5-4BCA-9CBE-65A274C8732F}" destId="{94EB410B-F583-4F49-8BAE-A7396051A702}" srcOrd="0" destOrd="0" presId="urn:microsoft.com/office/officeart/2005/8/layout/radial6"/>
    <dgm:cxn modelId="{991B8359-74EF-4A01-9B8F-F49CBF3B8380}" type="presParOf" srcId="{8817E55F-E3F5-4BCA-9CBE-65A274C8732F}" destId="{49BE5963-8696-4BCD-91E7-2949780EB851}" srcOrd="1" destOrd="0" presId="urn:microsoft.com/office/officeart/2005/8/layout/radial6"/>
    <dgm:cxn modelId="{C93319F2-C74C-4D96-9BA0-CF28119B0F73}" type="presParOf" srcId="{8817E55F-E3F5-4BCA-9CBE-65A274C8732F}" destId="{E854B4A6-1386-47D4-A922-CCB19ABC501E}" srcOrd="2" destOrd="0" presId="urn:microsoft.com/office/officeart/2005/8/layout/radial6"/>
    <dgm:cxn modelId="{1A180969-A984-470E-9832-E696C156BEDE}" type="presParOf" srcId="{8817E55F-E3F5-4BCA-9CBE-65A274C8732F}" destId="{6377DD9C-68B3-4B3A-B0B0-34EFBA5076FD}" srcOrd="3" destOrd="0" presId="urn:microsoft.com/office/officeart/2005/8/layout/radial6"/>
    <dgm:cxn modelId="{F4F0CEC0-19D6-405B-BAD5-4BBB06C93F60}" type="presParOf" srcId="{8817E55F-E3F5-4BCA-9CBE-65A274C8732F}" destId="{D90AA838-A4C7-42C4-8A81-04CC40A4FBA9}" srcOrd="4" destOrd="0" presId="urn:microsoft.com/office/officeart/2005/8/layout/radial6"/>
    <dgm:cxn modelId="{285CC5BB-B705-48BB-AF0A-532A4EAF0481}" type="presParOf" srcId="{8817E55F-E3F5-4BCA-9CBE-65A274C8732F}" destId="{E011228F-A494-481D-A150-279D5A56B1DA}" srcOrd="5" destOrd="0" presId="urn:microsoft.com/office/officeart/2005/8/layout/radial6"/>
    <dgm:cxn modelId="{B5C3ABD7-EE15-430B-93FE-C4233B9D275F}" type="presParOf" srcId="{8817E55F-E3F5-4BCA-9CBE-65A274C8732F}" destId="{B37AD4AF-E9B5-46C4-8A28-6333C3C3EB99}" srcOrd="6" destOrd="0" presId="urn:microsoft.com/office/officeart/2005/8/layout/radial6"/>
    <dgm:cxn modelId="{71506551-58EA-4EA4-AEF5-BA5063F3729B}" type="presParOf" srcId="{8817E55F-E3F5-4BCA-9CBE-65A274C8732F}" destId="{D7D13C5B-9157-4460-A875-C997FFB24964}" srcOrd="7" destOrd="0" presId="urn:microsoft.com/office/officeart/2005/8/layout/radial6"/>
    <dgm:cxn modelId="{767B494C-4A03-446B-BED0-242D82E19085}" type="presParOf" srcId="{8817E55F-E3F5-4BCA-9CBE-65A274C8732F}" destId="{CF941F48-CF41-40FA-B87F-44E24C81DBE2}" srcOrd="8" destOrd="0" presId="urn:microsoft.com/office/officeart/2005/8/layout/radial6"/>
    <dgm:cxn modelId="{E5C3FFE0-088D-4A24-97B9-312EE34B3607}" type="presParOf" srcId="{8817E55F-E3F5-4BCA-9CBE-65A274C8732F}" destId="{B8776AD6-9A4B-420A-9250-3F6894CF263E}" srcOrd="9" destOrd="0" presId="urn:microsoft.com/office/officeart/2005/8/layout/radial6"/>
    <dgm:cxn modelId="{6A93DE6B-049C-48FB-8D17-D3954F15038D}" type="presParOf" srcId="{8817E55F-E3F5-4BCA-9CBE-65A274C8732F}" destId="{333983A5-754A-46FE-9115-04AEC4A93DD7}" srcOrd="10" destOrd="0" presId="urn:microsoft.com/office/officeart/2005/8/layout/radial6"/>
    <dgm:cxn modelId="{83079357-CAED-44E6-B891-1BAD0748182D}" type="presParOf" srcId="{8817E55F-E3F5-4BCA-9CBE-65A274C8732F}" destId="{16491031-0208-4C36-85A4-62710897DD88}" srcOrd="11" destOrd="0" presId="urn:microsoft.com/office/officeart/2005/8/layout/radial6"/>
    <dgm:cxn modelId="{D9296412-53BC-4B79-9481-9434D96CB5FD}" type="presParOf" srcId="{8817E55F-E3F5-4BCA-9CBE-65A274C8732F}" destId="{7FCC1F1B-45F0-49E3-8B5F-12A984189CA7}" srcOrd="12" destOrd="0" presId="urn:microsoft.com/office/officeart/2005/8/layout/radial6"/>
    <dgm:cxn modelId="{49CC85F8-6588-44F4-89B4-B3A665F3E5D8}" type="presParOf" srcId="{8817E55F-E3F5-4BCA-9CBE-65A274C8732F}" destId="{51F60868-6D06-40A4-83ED-65732113841B}" srcOrd="13" destOrd="0" presId="urn:microsoft.com/office/officeart/2005/8/layout/radial6"/>
    <dgm:cxn modelId="{73A110A4-1011-4A3C-A69F-D034DCBB0C87}" type="presParOf" srcId="{8817E55F-E3F5-4BCA-9CBE-65A274C8732F}" destId="{1F66FCBD-0AC3-48ED-BDE5-F0740C33B23C}" srcOrd="14" destOrd="0" presId="urn:microsoft.com/office/officeart/2005/8/layout/radial6"/>
    <dgm:cxn modelId="{174AF5E9-AF8B-4833-82B0-8CE8A25072E5}" type="presParOf" srcId="{8817E55F-E3F5-4BCA-9CBE-65A274C8732F}" destId="{E9B42962-B00D-4CA9-86EC-F0EC3D15B2E5}" srcOrd="15" destOrd="0" presId="urn:microsoft.com/office/officeart/2005/8/layout/radial6"/>
    <dgm:cxn modelId="{5820EE42-25F9-477E-A062-906823288DD1}" type="presParOf" srcId="{8817E55F-E3F5-4BCA-9CBE-65A274C8732F}" destId="{80FF1F50-C0B8-4A90-857A-FA53C8B956DC}" srcOrd="16" destOrd="0" presId="urn:microsoft.com/office/officeart/2005/8/layout/radial6"/>
    <dgm:cxn modelId="{9FC4A868-0D13-42BB-B00B-23902E262F7C}" type="presParOf" srcId="{8817E55F-E3F5-4BCA-9CBE-65A274C8732F}" destId="{62654332-0573-4D8F-875C-595B8A37CE26}" srcOrd="17" destOrd="0" presId="urn:microsoft.com/office/officeart/2005/8/layout/radial6"/>
    <dgm:cxn modelId="{404E3218-98B9-4F4F-A785-AE1EC761090F}" type="presParOf" srcId="{8817E55F-E3F5-4BCA-9CBE-65A274C8732F}" destId="{FA2DF69F-F633-4C36-8584-BD0152014F1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400E3-5094-41EA-BDD4-720883D8201F}" type="doc">
      <dgm:prSet loTypeId="urn:microsoft.com/office/officeart/2005/8/layout/default" loCatId="list" qsTypeId="urn:microsoft.com/office/officeart/2005/8/quickstyle/3d1" qsCatId="3D" csTypeId="urn:microsoft.com/office/officeart/2005/8/colors/accent1_5" csCatId="accent1" phldr="1"/>
      <dgm:spPr/>
    </dgm:pt>
    <dgm:pt modelId="{2343CCA8-9E6A-49DC-8FBB-B3706B2C2416}">
      <dgm:prSet phldrT="[Text]"/>
      <dgm:spPr/>
      <dgm:t>
        <a:bodyPr/>
        <a:lstStyle/>
        <a:p>
          <a:r>
            <a:rPr lang="en-US" dirty="0"/>
            <a:t>Cloud Controlled</a:t>
          </a:r>
        </a:p>
      </dgm:t>
    </dgm:pt>
    <dgm:pt modelId="{C384D563-C135-4F5D-88CB-847C1498FF68}" type="parTrans" cxnId="{FD123BFD-954C-4F3A-BCFC-235F7F5CBA84}">
      <dgm:prSet/>
      <dgm:spPr/>
      <dgm:t>
        <a:bodyPr/>
        <a:lstStyle/>
        <a:p>
          <a:endParaRPr lang="en-US"/>
        </a:p>
      </dgm:t>
    </dgm:pt>
    <dgm:pt modelId="{2D89F6B4-BDB6-4375-8B96-53E9F905EF11}" type="sibTrans" cxnId="{FD123BFD-954C-4F3A-BCFC-235F7F5CBA84}">
      <dgm:prSet/>
      <dgm:spPr/>
      <dgm:t>
        <a:bodyPr/>
        <a:lstStyle/>
        <a:p>
          <a:endParaRPr lang="en-US"/>
        </a:p>
      </dgm:t>
    </dgm:pt>
    <dgm:pt modelId="{C601E4DE-D9D2-4B1A-8377-C8568EAEE9BE}">
      <dgm:prSet phldrT="[Text]"/>
      <dgm:spPr/>
      <dgm:t>
        <a:bodyPr/>
        <a:lstStyle/>
        <a:p>
          <a:r>
            <a:rPr lang="en-US" dirty="0"/>
            <a:t>Zero configuration</a:t>
          </a:r>
        </a:p>
      </dgm:t>
    </dgm:pt>
    <dgm:pt modelId="{34845CBC-6CF2-4569-9649-2674C0D56176}" type="parTrans" cxnId="{E883ABFD-7CFB-4D73-9C93-1895F767CD1B}">
      <dgm:prSet/>
      <dgm:spPr/>
      <dgm:t>
        <a:bodyPr/>
        <a:lstStyle/>
        <a:p>
          <a:endParaRPr lang="en-US"/>
        </a:p>
      </dgm:t>
    </dgm:pt>
    <dgm:pt modelId="{0ADA81FC-512A-4537-9416-8F0E5D6AAA53}" type="sibTrans" cxnId="{E883ABFD-7CFB-4D73-9C93-1895F767CD1B}">
      <dgm:prSet/>
      <dgm:spPr/>
      <dgm:t>
        <a:bodyPr/>
        <a:lstStyle/>
        <a:p>
          <a:endParaRPr lang="en-US"/>
        </a:p>
      </dgm:t>
    </dgm:pt>
    <dgm:pt modelId="{AB3DF879-AB1B-44B1-B4D8-170424A4EC7D}">
      <dgm:prSet phldrT="[Text]"/>
      <dgm:spPr/>
      <dgm:t>
        <a:bodyPr/>
        <a:lstStyle/>
        <a:p>
          <a:r>
            <a:rPr lang="en-US" dirty="0"/>
            <a:t>Captive Portals</a:t>
          </a:r>
        </a:p>
      </dgm:t>
    </dgm:pt>
    <dgm:pt modelId="{137921E6-BBF2-4633-B7D0-7F4CE616EE37}" type="parTrans" cxnId="{BF63547B-00BC-459A-B3C8-1CB4AF0DA771}">
      <dgm:prSet/>
      <dgm:spPr/>
      <dgm:t>
        <a:bodyPr/>
        <a:lstStyle/>
        <a:p>
          <a:endParaRPr lang="en-US"/>
        </a:p>
      </dgm:t>
    </dgm:pt>
    <dgm:pt modelId="{B38B6A02-B5C3-4F88-8B43-B5796B66DD59}" type="sibTrans" cxnId="{BF63547B-00BC-459A-B3C8-1CB4AF0DA771}">
      <dgm:prSet/>
      <dgm:spPr/>
      <dgm:t>
        <a:bodyPr/>
        <a:lstStyle/>
        <a:p>
          <a:endParaRPr lang="en-US"/>
        </a:p>
      </dgm:t>
    </dgm:pt>
    <dgm:pt modelId="{225782A7-B9C6-4B9F-9E49-5C022E46FB7D}">
      <dgm:prSet/>
      <dgm:spPr/>
      <dgm:t>
        <a:bodyPr/>
        <a:lstStyle/>
        <a:p>
          <a:r>
            <a:rPr lang="en-US" dirty="0"/>
            <a:t>Bandwidth Control</a:t>
          </a:r>
        </a:p>
      </dgm:t>
    </dgm:pt>
    <dgm:pt modelId="{E503E769-21CC-402D-874F-27C6F4479BDA}" type="parTrans" cxnId="{7BA503D3-6BA7-4BAC-9C9A-CD2D16BED55D}">
      <dgm:prSet/>
      <dgm:spPr/>
      <dgm:t>
        <a:bodyPr/>
        <a:lstStyle/>
        <a:p>
          <a:endParaRPr lang="en-US"/>
        </a:p>
      </dgm:t>
    </dgm:pt>
    <dgm:pt modelId="{22456F00-0679-4856-B1A0-7894FDDC243D}" type="sibTrans" cxnId="{7BA503D3-6BA7-4BAC-9C9A-CD2D16BED55D}">
      <dgm:prSet/>
      <dgm:spPr/>
      <dgm:t>
        <a:bodyPr/>
        <a:lstStyle/>
        <a:p>
          <a:endParaRPr lang="en-US"/>
        </a:p>
      </dgm:t>
    </dgm:pt>
    <dgm:pt modelId="{2F88C2A1-0155-4BAA-8B05-AE0E89A70707}">
      <dgm:prSet/>
      <dgm:spPr/>
      <dgm:t>
        <a:bodyPr/>
        <a:lstStyle/>
        <a:p>
          <a:r>
            <a:rPr lang="en-US" dirty="0"/>
            <a:t>Wireless Mesh</a:t>
          </a:r>
        </a:p>
      </dgm:t>
    </dgm:pt>
    <dgm:pt modelId="{DC959FEA-F77A-4E09-8385-080B010B7D3E}" type="parTrans" cxnId="{06CC5F4B-38B1-430D-8C7E-DAB6CF34B6DE}">
      <dgm:prSet/>
      <dgm:spPr/>
      <dgm:t>
        <a:bodyPr/>
        <a:lstStyle/>
        <a:p>
          <a:endParaRPr lang="en-US"/>
        </a:p>
      </dgm:t>
    </dgm:pt>
    <dgm:pt modelId="{215C1B85-81D0-4F93-B0A4-CA4C242F6DF8}" type="sibTrans" cxnId="{06CC5F4B-38B1-430D-8C7E-DAB6CF34B6DE}">
      <dgm:prSet/>
      <dgm:spPr/>
      <dgm:t>
        <a:bodyPr/>
        <a:lstStyle/>
        <a:p>
          <a:endParaRPr lang="en-US"/>
        </a:p>
      </dgm:t>
    </dgm:pt>
    <dgm:pt modelId="{8F40182A-7F0E-41BB-A6D0-327F8A7DD969}">
      <dgm:prSet phldrT="[Text]"/>
      <dgm:spPr/>
      <dgm:t>
        <a:bodyPr/>
        <a:lstStyle/>
        <a:p>
          <a:r>
            <a:rPr lang="en-US" dirty="0"/>
            <a:t>Hotspot Enabled</a:t>
          </a:r>
        </a:p>
      </dgm:t>
    </dgm:pt>
    <dgm:pt modelId="{AADA7D5E-2155-4416-93A5-EE26FC59121F}" type="parTrans" cxnId="{0B755DF6-1296-4611-A177-A540714EB7A2}">
      <dgm:prSet/>
      <dgm:spPr/>
      <dgm:t>
        <a:bodyPr/>
        <a:lstStyle/>
        <a:p>
          <a:endParaRPr lang="en-US"/>
        </a:p>
      </dgm:t>
    </dgm:pt>
    <dgm:pt modelId="{01D5CCF3-003F-4895-A458-BDCE1665AA56}" type="sibTrans" cxnId="{0B755DF6-1296-4611-A177-A540714EB7A2}">
      <dgm:prSet/>
      <dgm:spPr/>
      <dgm:t>
        <a:bodyPr/>
        <a:lstStyle/>
        <a:p>
          <a:endParaRPr lang="en-US"/>
        </a:p>
      </dgm:t>
    </dgm:pt>
    <dgm:pt modelId="{040A9115-28F6-4A2B-912C-00091AF8A970}">
      <dgm:prSet/>
      <dgm:spPr/>
      <dgm:t>
        <a:bodyPr/>
        <a:lstStyle/>
        <a:p>
          <a:r>
            <a:rPr lang="en-US" dirty="0"/>
            <a:t>Multiple SSIDs</a:t>
          </a:r>
        </a:p>
      </dgm:t>
    </dgm:pt>
    <dgm:pt modelId="{8E00EF75-9559-46A0-A280-3BC113A10AEB}" type="parTrans" cxnId="{CD9408AF-A952-444E-A5F0-4D5F27662C9A}">
      <dgm:prSet/>
      <dgm:spPr/>
      <dgm:t>
        <a:bodyPr/>
        <a:lstStyle/>
        <a:p>
          <a:endParaRPr lang="en-US"/>
        </a:p>
      </dgm:t>
    </dgm:pt>
    <dgm:pt modelId="{A97EB229-8B0E-4D6D-90C5-C19F2CAB8423}" type="sibTrans" cxnId="{CD9408AF-A952-444E-A5F0-4D5F27662C9A}">
      <dgm:prSet/>
      <dgm:spPr/>
      <dgm:t>
        <a:bodyPr/>
        <a:lstStyle/>
        <a:p>
          <a:endParaRPr lang="en-US"/>
        </a:p>
      </dgm:t>
    </dgm:pt>
    <dgm:pt modelId="{F03DFD1A-72CC-4554-B0BC-BEFB93BEE3A9}">
      <dgm:prSet/>
      <dgm:spPr/>
      <dgm:t>
        <a:bodyPr/>
        <a:lstStyle/>
        <a:p>
          <a:r>
            <a:rPr lang="en-US" dirty="0"/>
            <a:t>Web logs &amp; URL Filter</a:t>
          </a:r>
        </a:p>
      </dgm:t>
    </dgm:pt>
    <dgm:pt modelId="{1D94992E-B464-4E84-B708-EB66D40DF781}" type="parTrans" cxnId="{A7558E38-6C63-44C3-A8A2-438FAF5F0E1B}">
      <dgm:prSet/>
      <dgm:spPr/>
      <dgm:t>
        <a:bodyPr/>
        <a:lstStyle/>
        <a:p>
          <a:endParaRPr lang="en-US"/>
        </a:p>
      </dgm:t>
    </dgm:pt>
    <dgm:pt modelId="{63090AA7-19AF-4D78-AA19-504D2FDAD7A8}" type="sibTrans" cxnId="{A7558E38-6C63-44C3-A8A2-438FAF5F0E1B}">
      <dgm:prSet/>
      <dgm:spPr/>
      <dgm:t>
        <a:bodyPr/>
        <a:lstStyle/>
        <a:p>
          <a:endParaRPr lang="en-US"/>
        </a:p>
      </dgm:t>
    </dgm:pt>
    <dgm:pt modelId="{EA87C23C-04DD-4C31-B658-6F9A8D7D5E72}">
      <dgm:prSet/>
      <dgm:spPr/>
      <dgm:t>
        <a:bodyPr/>
        <a:lstStyle/>
        <a:p>
          <a:r>
            <a:rPr lang="en-US" dirty="0"/>
            <a:t>Presence</a:t>
          </a:r>
        </a:p>
      </dgm:t>
    </dgm:pt>
    <dgm:pt modelId="{F7C0F282-A925-4669-BD70-1F9766D9C54D}" type="parTrans" cxnId="{50797268-2048-4454-9630-0D3275924632}">
      <dgm:prSet/>
      <dgm:spPr/>
      <dgm:t>
        <a:bodyPr/>
        <a:lstStyle/>
        <a:p>
          <a:endParaRPr lang="en-US"/>
        </a:p>
      </dgm:t>
    </dgm:pt>
    <dgm:pt modelId="{1BF0DE79-0156-4F39-80C3-A99D1019319E}" type="sibTrans" cxnId="{50797268-2048-4454-9630-0D3275924632}">
      <dgm:prSet/>
      <dgm:spPr/>
      <dgm:t>
        <a:bodyPr/>
        <a:lstStyle/>
        <a:p>
          <a:endParaRPr lang="en-US"/>
        </a:p>
      </dgm:t>
    </dgm:pt>
    <dgm:pt modelId="{805E09FD-6BA1-4219-AB70-49BFCC1CE902}">
      <dgm:prSet phldrT="[Text]"/>
      <dgm:spPr/>
      <dgm:t>
        <a:bodyPr/>
        <a:lstStyle/>
        <a:p>
          <a:r>
            <a:rPr lang="en-US" dirty="0"/>
            <a:t>Multiple Models</a:t>
          </a:r>
        </a:p>
      </dgm:t>
    </dgm:pt>
    <dgm:pt modelId="{B64ABC67-3C94-4565-9E24-D1C3358720C2}" type="parTrans" cxnId="{28C4AC95-BA86-4F1D-A25F-464296726E6D}">
      <dgm:prSet/>
      <dgm:spPr/>
      <dgm:t>
        <a:bodyPr/>
        <a:lstStyle/>
        <a:p>
          <a:endParaRPr lang="en-US"/>
        </a:p>
      </dgm:t>
    </dgm:pt>
    <dgm:pt modelId="{375383D7-F3E1-4D23-830A-A59A5D6441B1}" type="sibTrans" cxnId="{28C4AC95-BA86-4F1D-A25F-464296726E6D}">
      <dgm:prSet/>
      <dgm:spPr/>
      <dgm:t>
        <a:bodyPr/>
        <a:lstStyle/>
        <a:p>
          <a:endParaRPr lang="en-US"/>
        </a:p>
      </dgm:t>
    </dgm:pt>
    <dgm:pt modelId="{115475CE-5D3F-43B3-809D-FAD50D749FFD}">
      <dgm:prSet phldrT="[Text]"/>
      <dgm:spPr/>
      <dgm:t>
        <a:bodyPr/>
        <a:lstStyle/>
        <a:p>
          <a:r>
            <a:rPr lang="en-US" dirty="0"/>
            <a:t>Auto Channel Selection</a:t>
          </a:r>
        </a:p>
      </dgm:t>
    </dgm:pt>
    <dgm:pt modelId="{AF9E5161-3782-4358-8CBB-B91B66C656C7}" type="parTrans" cxnId="{E79DFF7C-435D-4D22-819D-39A773315914}">
      <dgm:prSet/>
      <dgm:spPr/>
      <dgm:t>
        <a:bodyPr/>
        <a:lstStyle/>
        <a:p>
          <a:endParaRPr lang="en-US"/>
        </a:p>
      </dgm:t>
    </dgm:pt>
    <dgm:pt modelId="{D5F97DC2-29A4-49E3-B47F-05AA87FCF990}" type="sibTrans" cxnId="{E79DFF7C-435D-4D22-819D-39A773315914}">
      <dgm:prSet/>
      <dgm:spPr/>
      <dgm:t>
        <a:bodyPr/>
        <a:lstStyle/>
        <a:p>
          <a:endParaRPr lang="en-US"/>
        </a:p>
      </dgm:t>
    </dgm:pt>
    <dgm:pt modelId="{34FBE947-7E16-485F-AF85-B747C7F34177}">
      <dgm:prSet/>
      <dgm:spPr/>
      <dgm:t>
        <a:bodyPr/>
        <a:lstStyle/>
        <a:p>
          <a:r>
            <a:rPr lang="en-US" dirty="0"/>
            <a:t>Automatic Updates</a:t>
          </a:r>
        </a:p>
      </dgm:t>
    </dgm:pt>
    <dgm:pt modelId="{6C739862-05D2-4B9C-96A9-CBB1C3DAA2FA}" type="parTrans" cxnId="{D597B0B4-8000-4AEF-9D16-AF1986A8D6A5}">
      <dgm:prSet/>
      <dgm:spPr/>
      <dgm:t>
        <a:bodyPr/>
        <a:lstStyle/>
        <a:p>
          <a:endParaRPr lang="en-US"/>
        </a:p>
      </dgm:t>
    </dgm:pt>
    <dgm:pt modelId="{466D6679-19DC-4BA4-A851-23FD3FED5977}" type="sibTrans" cxnId="{D597B0B4-8000-4AEF-9D16-AF1986A8D6A5}">
      <dgm:prSet/>
      <dgm:spPr/>
      <dgm:t>
        <a:bodyPr/>
        <a:lstStyle/>
        <a:p>
          <a:endParaRPr lang="en-US"/>
        </a:p>
      </dgm:t>
    </dgm:pt>
    <dgm:pt modelId="{8974CC8C-F2C6-428B-A28F-01B00D030501}" type="pres">
      <dgm:prSet presAssocID="{419400E3-5094-41EA-BDD4-720883D8201F}" presName="diagram" presStyleCnt="0">
        <dgm:presLayoutVars>
          <dgm:dir/>
          <dgm:resizeHandles val="exact"/>
        </dgm:presLayoutVars>
      </dgm:prSet>
      <dgm:spPr/>
    </dgm:pt>
    <dgm:pt modelId="{2836E05A-B3A9-45BB-94F7-BA03A2027140}" type="pres">
      <dgm:prSet presAssocID="{2343CCA8-9E6A-49DC-8FBB-B3706B2C2416}" presName="node" presStyleLbl="node1" presStyleIdx="0" presStyleCnt="12">
        <dgm:presLayoutVars>
          <dgm:bulletEnabled val="1"/>
        </dgm:presLayoutVars>
      </dgm:prSet>
      <dgm:spPr/>
    </dgm:pt>
    <dgm:pt modelId="{D1F610B8-66FC-4514-9214-C399A6FCCA03}" type="pres">
      <dgm:prSet presAssocID="{2D89F6B4-BDB6-4375-8B96-53E9F905EF11}" presName="sibTrans" presStyleCnt="0"/>
      <dgm:spPr/>
    </dgm:pt>
    <dgm:pt modelId="{BEAE9C59-7A11-4F40-B030-E69F0EEE1AAC}" type="pres">
      <dgm:prSet presAssocID="{C601E4DE-D9D2-4B1A-8377-C8568EAEE9BE}" presName="node" presStyleLbl="node1" presStyleIdx="1" presStyleCnt="12">
        <dgm:presLayoutVars>
          <dgm:bulletEnabled val="1"/>
        </dgm:presLayoutVars>
      </dgm:prSet>
      <dgm:spPr/>
    </dgm:pt>
    <dgm:pt modelId="{2AA09925-7B64-4EAA-9520-871F14804E6E}" type="pres">
      <dgm:prSet presAssocID="{0ADA81FC-512A-4537-9416-8F0E5D6AAA53}" presName="sibTrans" presStyleCnt="0"/>
      <dgm:spPr/>
    </dgm:pt>
    <dgm:pt modelId="{7AB80172-8B9F-433F-A142-816B6D83E3A1}" type="pres">
      <dgm:prSet presAssocID="{8F40182A-7F0E-41BB-A6D0-327F8A7DD969}" presName="node" presStyleLbl="node1" presStyleIdx="2" presStyleCnt="12">
        <dgm:presLayoutVars>
          <dgm:bulletEnabled val="1"/>
        </dgm:presLayoutVars>
      </dgm:prSet>
      <dgm:spPr/>
    </dgm:pt>
    <dgm:pt modelId="{9A40898B-064C-41D5-9BD4-3E6F571B058B}" type="pres">
      <dgm:prSet presAssocID="{01D5CCF3-003F-4895-A458-BDCE1665AA56}" presName="sibTrans" presStyleCnt="0"/>
      <dgm:spPr/>
    </dgm:pt>
    <dgm:pt modelId="{DA9E7579-994B-4E1B-848C-596CA6FEFEFB}" type="pres">
      <dgm:prSet presAssocID="{805E09FD-6BA1-4219-AB70-49BFCC1CE902}" presName="node" presStyleLbl="node1" presStyleIdx="3" presStyleCnt="12">
        <dgm:presLayoutVars>
          <dgm:bulletEnabled val="1"/>
        </dgm:presLayoutVars>
      </dgm:prSet>
      <dgm:spPr/>
    </dgm:pt>
    <dgm:pt modelId="{4290C368-E4DB-4CAD-B8E7-190AE421E34A}" type="pres">
      <dgm:prSet presAssocID="{375383D7-F3E1-4D23-830A-A59A5D6441B1}" presName="sibTrans" presStyleCnt="0"/>
      <dgm:spPr/>
    </dgm:pt>
    <dgm:pt modelId="{B8E4A59B-51BF-4533-9874-A9CB4AE94B9B}" type="pres">
      <dgm:prSet presAssocID="{AB3DF879-AB1B-44B1-B4D8-170424A4EC7D}" presName="node" presStyleLbl="node1" presStyleIdx="4" presStyleCnt="12">
        <dgm:presLayoutVars>
          <dgm:bulletEnabled val="1"/>
        </dgm:presLayoutVars>
      </dgm:prSet>
      <dgm:spPr/>
    </dgm:pt>
    <dgm:pt modelId="{94A554A2-3F51-498E-AF20-F427B515D9D3}" type="pres">
      <dgm:prSet presAssocID="{B38B6A02-B5C3-4F88-8B43-B5796B66DD59}" presName="sibTrans" presStyleCnt="0"/>
      <dgm:spPr/>
    </dgm:pt>
    <dgm:pt modelId="{8A482706-14CC-4CA9-A732-4C73EF7C0597}" type="pres">
      <dgm:prSet presAssocID="{115475CE-5D3F-43B3-809D-FAD50D749FFD}" presName="node" presStyleLbl="node1" presStyleIdx="5" presStyleCnt="12">
        <dgm:presLayoutVars>
          <dgm:bulletEnabled val="1"/>
        </dgm:presLayoutVars>
      </dgm:prSet>
      <dgm:spPr/>
    </dgm:pt>
    <dgm:pt modelId="{762F719F-05CE-4F0A-905B-4D90103479C2}" type="pres">
      <dgm:prSet presAssocID="{D5F97DC2-29A4-49E3-B47F-05AA87FCF990}" presName="sibTrans" presStyleCnt="0"/>
      <dgm:spPr/>
    </dgm:pt>
    <dgm:pt modelId="{5916AF6E-52F6-41A3-8F5C-C8F313315545}" type="pres">
      <dgm:prSet presAssocID="{225782A7-B9C6-4B9F-9E49-5C022E46FB7D}" presName="node" presStyleLbl="node1" presStyleIdx="6" presStyleCnt="12">
        <dgm:presLayoutVars>
          <dgm:bulletEnabled val="1"/>
        </dgm:presLayoutVars>
      </dgm:prSet>
      <dgm:spPr/>
    </dgm:pt>
    <dgm:pt modelId="{7BD99BB8-05A2-430A-81C4-DB449703280D}" type="pres">
      <dgm:prSet presAssocID="{22456F00-0679-4856-B1A0-7894FDDC243D}" presName="sibTrans" presStyleCnt="0"/>
      <dgm:spPr/>
    </dgm:pt>
    <dgm:pt modelId="{4476EF2C-5E74-4DAA-AB5E-C9281E9ED31C}" type="pres">
      <dgm:prSet presAssocID="{2F88C2A1-0155-4BAA-8B05-AE0E89A70707}" presName="node" presStyleLbl="node1" presStyleIdx="7" presStyleCnt="12">
        <dgm:presLayoutVars>
          <dgm:bulletEnabled val="1"/>
        </dgm:presLayoutVars>
      </dgm:prSet>
      <dgm:spPr/>
    </dgm:pt>
    <dgm:pt modelId="{3C6440C3-A065-4C6A-B85C-F68EA1D3F2F4}" type="pres">
      <dgm:prSet presAssocID="{215C1B85-81D0-4F93-B0A4-CA4C242F6DF8}" presName="sibTrans" presStyleCnt="0"/>
      <dgm:spPr/>
    </dgm:pt>
    <dgm:pt modelId="{9E9727EE-2357-48CC-AD82-A342F980D77C}" type="pres">
      <dgm:prSet presAssocID="{040A9115-28F6-4A2B-912C-00091AF8A970}" presName="node" presStyleLbl="node1" presStyleIdx="8" presStyleCnt="12">
        <dgm:presLayoutVars>
          <dgm:bulletEnabled val="1"/>
        </dgm:presLayoutVars>
      </dgm:prSet>
      <dgm:spPr/>
    </dgm:pt>
    <dgm:pt modelId="{11F9337F-CF02-4F84-8113-4825DAF09446}" type="pres">
      <dgm:prSet presAssocID="{A97EB229-8B0E-4D6D-90C5-C19F2CAB8423}" presName="sibTrans" presStyleCnt="0"/>
      <dgm:spPr/>
    </dgm:pt>
    <dgm:pt modelId="{93700BCA-422C-4E41-8485-50774214C29D}" type="pres">
      <dgm:prSet presAssocID="{34FBE947-7E16-485F-AF85-B747C7F34177}" presName="node" presStyleLbl="node1" presStyleIdx="9" presStyleCnt="12">
        <dgm:presLayoutVars>
          <dgm:bulletEnabled val="1"/>
        </dgm:presLayoutVars>
      </dgm:prSet>
      <dgm:spPr/>
    </dgm:pt>
    <dgm:pt modelId="{59138807-3046-493E-A862-6BA11F675C4C}" type="pres">
      <dgm:prSet presAssocID="{466D6679-19DC-4BA4-A851-23FD3FED5977}" presName="sibTrans" presStyleCnt="0"/>
      <dgm:spPr/>
    </dgm:pt>
    <dgm:pt modelId="{0E2D4372-F9AB-40B6-8B10-0CACCE2FB7FA}" type="pres">
      <dgm:prSet presAssocID="{F03DFD1A-72CC-4554-B0BC-BEFB93BEE3A9}" presName="node" presStyleLbl="node1" presStyleIdx="10" presStyleCnt="12">
        <dgm:presLayoutVars>
          <dgm:bulletEnabled val="1"/>
        </dgm:presLayoutVars>
      </dgm:prSet>
      <dgm:spPr/>
    </dgm:pt>
    <dgm:pt modelId="{37AD6A33-0A09-48B6-ADE2-EB71011410E8}" type="pres">
      <dgm:prSet presAssocID="{63090AA7-19AF-4D78-AA19-504D2FDAD7A8}" presName="sibTrans" presStyleCnt="0"/>
      <dgm:spPr/>
    </dgm:pt>
    <dgm:pt modelId="{AB9497A8-3DE0-468C-8AC9-787511E48AB3}" type="pres">
      <dgm:prSet presAssocID="{EA87C23C-04DD-4C31-B658-6F9A8D7D5E7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C45CE14-754F-4BBC-B79B-8DC3A21C8F44}" type="presOf" srcId="{2F88C2A1-0155-4BAA-8B05-AE0E89A70707}" destId="{4476EF2C-5E74-4DAA-AB5E-C9281E9ED31C}" srcOrd="0" destOrd="0" presId="urn:microsoft.com/office/officeart/2005/8/layout/default"/>
    <dgm:cxn modelId="{AF5D631B-2984-43D9-8201-AF7EEBD62E24}" type="presOf" srcId="{AB3DF879-AB1B-44B1-B4D8-170424A4EC7D}" destId="{B8E4A59B-51BF-4533-9874-A9CB4AE94B9B}" srcOrd="0" destOrd="0" presId="urn:microsoft.com/office/officeart/2005/8/layout/default"/>
    <dgm:cxn modelId="{A7558E38-6C63-44C3-A8A2-438FAF5F0E1B}" srcId="{419400E3-5094-41EA-BDD4-720883D8201F}" destId="{F03DFD1A-72CC-4554-B0BC-BEFB93BEE3A9}" srcOrd="10" destOrd="0" parTransId="{1D94992E-B464-4E84-B708-EB66D40DF781}" sibTransId="{63090AA7-19AF-4D78-AA19-504D2FDAD7A8}"/>
    <dgm:cxn modelId="{50797268-2048-4454-9630-0D3275924632}" srcId="{419400E3-5094-41EA-BDD4-720883D8201F}" destId="{EA87C23C-04DD-4C31-B658-6F9A8D7D5E72}" srcOrd="11" destOrd="0" parTransId="{F7C0F282-A925-4669-BD70-1F9766D9C54D}" sibTransId="{1BF0DE79-0156-4F39-80C3-A99D1019319E}"/>
    <dgm:cxn modelId="{06CC5F4B-38B1-430D-8C7E-DAB6CF34B6DE}" srcId="{419400E3-5094-41EA-BDD4-720883D8201F}" destId="{2F88C2A1-0155-4BAA-8B05-AE0E89A70707}" srcOrd="7" destOrd="0" parTransId="{DC959FEA-F77A-4E09-8385-080B010B7D3E}" sibTransId="{215C1B85-81D0-4F93-B0A4-CA4C242F6DF8}"/>
    <dgm:cxn modelId="{76042352-70E4-4D21-A9EC-6E68F82FD37F}" type="presOf" srcId="{F03DFD1A-72CC-4554-B0BC-BEFB93BEE3A9}" destId="{0E2D4372-F9AB-40B6-8B10-0CACCE2FB7FA}" srcOrd="0" destOrd="0" presId="urn:microsoft.com/office/officeart/2005/8/layout/default"/>
    <dgm:cxn modelId="{C20E4A72-0F3F-486F-BC29-03871F8ADAED}" type="presOf" srcId="{2343CCA8-9E6A-49DC-8FBB-B3706B2C2416}" destId="{2836E05A-B3A9-45BB-94F7-BA03A2027140}" srcOrd="0" destOrd="0" presId="urn:microsoft.com/office/officeart/2005/8/layout/default"/>
    <dgm:cxn modelId="{93065772-3EB0-4EA1-81F0-A45E4E5413A7}" type="presOf" srcId="{34FBE947-7E16-485F-AF85-B747C7F34177}" destId="{93700BCA-422C-4E41-8485-50774214C29D}" srcOrd="0" destOrd="0" presId="urn:microsoft.com/office/officeart/2005/8/layout/default"/>
    <dgm:cxn modelId="{B1B08272-8989-4CD8-87FC-A1229A325726}" type="presOf" srcId="{115475CE-5D3F-43B3-809D-FAD50D749FFD}" destId="{8A482706-14CC-4CA9-A732-4C73EF7C0597}" srcOrd="0" destOrd="0" presId="urn:microsoft.com/office/officeart/2005/8/layout/default"/>
    <dgm:cxn modelId="{BF63547B-00BC-459A-B3C8-1CB4AF0DA771}" srcId="{419400E3-5094-41EA-BDD4-720883D8201F}" destId="{AB3DF879-AB1B-44B1-B4D8-170424A4EC7D}" srcOrd="4" destOrd="0" parTransId="{137921E6-BBF2-4633-B7D0-7F4CE616EE37}" sibTransId="{B38B6A02-B5C3-4F88-8B43-B5796B66DD59}"/>
    <dgm:cxn modelId="{E79DFF7C-435D-4D22-819D-39A773315914}" srcId="{419400E3-5094-41EA-BDD4-720883D8201F}" destId="{115475CE-5D3F-43B3-809D-FAD50D749FFD}" srcOrd="5" destOrd="0" parTransId="{AF9E5161-3782-4358-8CBB-B91B66C656C7}" sibTransId="{D5F97DC2-29A4-49E3-B47F-05AA87FCF990}"/>
    <dgm:cxn modelId="{28C4AC95-BA86-4F1D-A25F-464296726E6D}" srcId="{419400E3-5094-41EA-BDD4-720883D8201F}" destId="{805E09FD-6BA1-4219-AB70-49BFCC1CE902}" srcOrd="3" destOrd="0" parTransId="{B64ABC67-3C94-4565-9E24-D1C3358720C2}" sibTransId="{375383D7-F3E1-4D23-830A-A59A5D6441B1}"/>
    <dgm:cxn modelId="{3412EC97-A968-4035-B35F-3668ABE802FD}" type="presOf" srcId="{419400E3-5094-41EA-BDD4-720883D8201F}" destId="{8974CC8C-F2C6-428B-A28F-01B00D030501}" srcOrd="0" destOrd="0" presId="urn:microsoft.com/office/officeart/2005/8/layout/default"/>
    <dgm:cxn modelId="{E2720598-A3D5-472A-B56D-61F12F0C7FE4}" type="presOf" srcId="{225782A7-B9C6-4B9F-9E49-5C022E46FB7D}" destId="{5916AF6E-52F6-41A3-8F5C-C8F313315545}" srcOrd="0" destOrd="0" presId="urn:microsoft.com/office/officeart/2005/8/layout/default"/>
    <dgm:cxn modelId="{CD9408AF-A952-444E-A5F0-4D5F27662C9A}" srcId="{419400E3-5094-41EA-BDD4-720883D8201F}" destId="{040A9115-28F6-4A2B-912C-00091AF8A970}" srcOrd="8" destOrd="0" parTransId="{8E00EF75-9559-46A0-A280-3BC113A10AEB}" sibTransId="{A97EB229-8B0E-4D6D-90C5-C19F2CAB8423}"/>
    <dgm:cxn modelId="{D718F7B2-2AFD-4243-AF0D-EF944861F31C}" type="presOf" srcId="{805E09FD-6BA1-4219-AB70-49BFCC1CE902}" destId="{DA9E7579-994B-4E1B-848C-596CA6FEFEFB}" srcOrd="0" destOrd="0" presId="urn:microsoft.com/office/officeart/2005/8/layout/default"/>
    <dgm:cxn modelId="{D597B0B4-8000-4AEF-9D16-AF1986A8D6A5}" srcId="{419400E3-5094-41EA-BDD4-720883D8201F}" destId="{34FBE947-7E16-485F-AF85-B747C7F34177}" srcOrd="9" destOrd="0" parTransId="{6C739862-05D2-4B9C-96A9-CBB1C3DAA2FA}" sibTransId="{466D6679-19DC-4BA4-A851-23FD3FED5977}"/>
    <dgm:cxn modelId="{7BA503D3-6BA7-4BAC-9C9A-CD2D16BED55D}" srcId="{419400E3-5094-41EA-BDD4-720883D8201F}" destId="{225782A7-B9C6-4B9F-9E49-5C022E46FB7D}" srcOrd="6" destOrd="0" parTransId="{E503E769-21CC-402D-874F-27C6F4479BDA}" sibTransId="{22456F00-0679-4856-B1A0-7894FDDC243D}"/>
    <dgm:cxn modelId="{E523F2EF-03E7-416F-BF1C-7E3349CBE238}" type="presOf" srcId="{C601E4DE-D9D2-4B1A-8377-C8568EAEE9BE}" destId="{BEAE9C59-7A11-4F40-B030-E69F0EEE1AAC}" srcOrd="0" destOrd="0" presId="urn:microsoft.com/office/officeart/2005/8/layout/default"/>
    <dgm:cxn modelId="{71C840F0-C22F-4C59-965B-FC630D3D14A0}" type="presOf" srcId="{040A9115-28F6-4A2B-912C-00091AF8A970}" destId="{9E9727EE-2357-48CC-AD82-A342F980D77C}" srcOrd="0" destOrd="0" presId="urn:microsoft.com/office/officeart/2005/8/layout/default"/>
    <dgm:cxn modelId="{0B755DF6-1296-4611-A177-A540714EB7A2}" srcId="{419400E3-5094-41EA-BDD4-720883D8201F}" destId="{8F40182A-7F0E-41BB-A6D0-327F8A7DD969}" srcOrd="2" destOrd="0" parTransId="{AADA7D5E-2155-4416-93A5-EE26FC59121F}" sibTransId="{01D5CCF3-003F-4895-A458-BDCE1665AA56}"/>
    <dgm:cxn modelId="{FD123BFD-954C-4F3A-BCFC-235F7F5CBA84}" srcId="{419400E3-5094-41EA-BDD4-720883D8201F}" destId="{2343CCA8-9E6A-49DC-8FBB-B3706B2C2416}" srcOrd="0" destOrd="0" parTransId="{C384D563-C135-4F5D-88CB-847C1498FF68}" sibTransId="{2D89F6B4-BDB6-4375-8B96-53E9F905EF11}"/>
    <dgm:cxn modelId="{B3804EFD-9D3A-47BF-B89A-FC09CB8CC391}" type="presOf" srcId="{8F40182A-7F0E-41BB-A6D0-327F8A7DD969}" destId="{7AB80172-8B9F-433F-A142-816B6D83E3A1}" srcOrd="0" destOrd="0" presId="urn:microsoft.com/office/officeart/2005/8/layout/default"/>
    <dgm:cxn modelId="{E883ABFD-7CFB-4D73-9C93-1895F767CD1B}" srcId="{419400E3-5094-41EA-BDD4-720883D8201F}" destId="{C601E4DE-D9D2-4B1A-8377-C8568EAEE9BE}" srcOrd="1" destOrd="0" parTransId="{34845CBC-6CF2-4569-9649-2674C0D56176}" sibTransId="{0ADA81FC-512A-4537-9416-8F0E5D6AAA53}"/>
    <dgm:cxn modelId="{591FD2FE-B721-4614-B7FE-3D36A4A1F43E}" type="presOf" srcId="{EA87C23C-04DD-4C31-B658-6F9A8D7D5E72}" destId="{AB9497A8-3DE0-468C-8AC9-787511E48AB3}" srcOrd="0" destOrd="0" presId="urn:microsoft.com/office/officeart/2005/8/layout/default"/>
    <dgm:cxn modelId="{D3C696AF-4E7C-4A21-AD53-F24D6CCBC3B8}" type="presParOf" srcId="{8974CC8C-F2C6-428B-A28F-01B00D030501}" destId="{2836E05A-B3A9-45BB-94F7-BA03A2027140}" srcOrd="0" destOrd="0" presId="urn:microsoft.com/office/officeart/2005/8/layout/default"/>
    <dgm:cxn modelId="{13DE488D-BA38-4192-85DC-1525C730BC28}" type="presParOf" srcId="{8974CC8C-F2C6-428B-A28F-01B00D030501}" destId="{D1F610B8-66FC-4514-9214-C399A6FCCA03}" srcOrd="1" destOrd="0" presId="urn:microsoft.com/office/officeart/2005/8/layout/default"/>
    <dgm:cxn modelId="{0F7EB72C-F66D-442C-BAB0-1D6682079768}" type="presParOf" srcId="{8974CC8C-F2C6-428B-A28F-01B00D030501}" destId="{BEAE9C59-7A11-4F40-B030-E69F0EEE1AAC}" srcOrd="2" destOrd="0" presId="urn:microsoft.com/office/officeart/2005/8/layout/default"/>
    <dgm:cxn modelId="{DD2989BA-912A-4534-9B99-683C8A4FF38A}" type="presParOf" srcId="{8974CC8C-F2C6-428B-A28F-01B00D030501}" destId="{2AA09925-7B64-4EAA-9520-871F14804E6E}" srcOrd="3" destOrd="0" presId="urn:microsoft.com/office/officeart/2005/8/layout/default"/>
    <dgm:cxn modelId="{8BE1C3C3-0F27-40A8-BFBD-49FD022456BB}" type="presParOf" srcId="{8974CC8C-F2C6-428B-A28F-01B00D030501}" destId="{7AB80172-8B9F-433F-A142-816B6D83E3A1}" srcOrd="4" destOrd="0" presId="urn:microsoft.com/office/officeart/2005/8/layout/default"/>
    <dgm:cxn modelId="{D2905835-CBEB-4EEB-81F2-84B0C63BDDBE}" type="presParOf" srcId="{8974CC8C-F2C6-428B-A28F-01B00D030501}" destId="{9A40898B-064C-41D5-9BD4-3E6F571B058B}" srcOrd="5" destOrd="0" presId="urn:microsoft.com/office/officeart/2005/8/layout/default"/>
    <dgm:cxn modelId="{3F788857-BBB0-4475-A229-BEB3FCCE4E97}" type="presParOf" srcId="{8974CC8C-F2C6-428B-A28F-01B00D030501}" destId="{DA9E7579-994B-4E1B-848C-596CA6FEFEFB}" srcOrd="6" destOrd="0" presId="urn:microsoft.com/office/officeart/2005/8/layout/default"/>
    <dgm:cxn modelId="{4C29FC21-77C6-423E-9852-832F2EF626DF}" type="presParOf" srcId="{8974CC8C-F2C6-428B-A28F-01B00D030501}" destId="{4290C368-E4DB-4CAD-B8E7-190AE421E34A}" srcOrd="7" destOrd="0" presId="urn:microsoft.com/office/officeart/2005/8/layout/default"/>
    <dgm:cxn modelId="{A80D24CD-4F60-4F84-931B-37AF73E11A89}" type="presParOf" srcId="{8974CC8C-F2C6-428B-A28F-01B00D030501}" destId="{B8E4A59B-51BF-4533-9874-A9CB4AE94B9B}" srcOrd="8" destOrd="0" presId="urn:microsoft.com/office/officeart/2005/8/layout/default"/>
    <dgm:cxn modelId="{6907B138-2142-4DFD-A035-88A11C9AEA44}" type="presParOf" srcId="{8974CC8C-F2C6-428B-A28F-01B00D030501}" destId="{94A554A2-3F51-498E-AF20-F427B515D9D3}" srcOrd="9" destOrd="0" presId="urn:microsoft.com/office/officeart/2005/8/layout/default"/>
    <dgm:cxn modelId="{38198616-8C4F-458A-A6E4-DAD6A2C82C95}" type="presParOf" srcId="{8974CC8C-F2C6-428B-A28F-01B00D030501}" destId="{8A482706-14CC-4CA9-A732-4C73EF7C0597}" srcOrd="10" destOrd="0" presId="urn:microsoft.com/office/officeart/2005/8/layout/default"/>
    <dgm:cxn modelId="{2C8523D1-5425-4C00-9977-0B14152F8085}" type="presParOf" srcId="{8974CC8C-F2C6-428B-A28F-01B00D030501}" destId="{762F719F-05CE-4F0A-905B-4D90103479C2}" srcOrd="11" destOrd="0" presId="urn:microsoft.com/office/officeart/2005/8/layout/default"/>
    <dgm:cxn modelId="{F2F4928C-87BF-404D-9747-1DFA7553668F}" type="presParOf" srcId="{8974CC8C-F2C6-428B-A28F-01B00D030501}" destId="{5916AF6E-52F6-41A3-8F5C-C8F313315545}" srcOrd="12" destOrd="0" presId="urn:microsoft.com/office/officeart/2005/8/layout/default"/>
    <dgm:cxn modelId="{83F7D891-7DAC-49B8-AE36-93CE24A8EBDF}" type="presParOf" srcId="{8974CC8C-F2C6-428B-A28F-01B00D030501}" destId="{7BD99BB8-05A2-430A-81C4-DB449703280D}" srcOrd="13" destOrd="0" presId="urn:microsoft.com/office/officeart/2005/8/layout/default"/>
    <dgm:cxn modelId="{21B4E17E-7903-44C6-AB33-D9E4F448AC06}" type="presParOf" srcId="{8974CC8C-F2C6-428B-A28F-01B00D030501}" destId="{4476EF2C-5E74-4DAA-AB5E-C9281E9ED31C}" srcOrd="14" destOrd="0" presId="urn:microsoft.com/office/officeart/2005/8/layout/default"/>
    <dgm:cxn modelId="{FCB08004-A1E8-467C-911E-7CE6C6379DF6}" type="presParOf" srcId="{8974CC8C-F2C6-428B-A28F-01B00D030501}" destId="{3C6440C3-A065-4C6A-B85C-F68EA1D3F2F4}" srcOrd="15" destOrd="0" presId="urn:microsoft.com/office/officeart/2005/8/layout/default"/>
    <dgm:cxn modelId="{B55DEECF-2896-47EC-8E59-F71A8FBE86A9}" type="presParOf" srcId="{8974CC8C-F2C6-428B-A28F-01B00D030501}" destId="{9E9727EE-2357-48CC-AD82-A342F980D77C}" srcOrd="16" destOrd="0" presId="urn:microsoft.com/office/officeart/2005/8/layout/default"/>
    <dgm:cxn modelId="{E41EF021-B5D4-4278-85A6-3642EA2A8130}" type="presParOf" srcId="{8974CC8C-F2C6-428B-A28F-01B00D030501}" destId="{11F9337F-CF02-4F84-8113-4825DAF09446}" srcOrd="17" destOrd="0" presId="urn:microsoft.com/office/officeart/2005/8/layout/default"/>
    <dgm:cxn modelId="{397B32D6-63BE-49D8-A2F9-BC43F573BFAA}" type="presParOf" srcId="{8974CC8C-F2C6-428B-A28F-01B00D030501}" destId="{93700BCA-422C-4E41-8485-50774214C29D}" srcOrd="18" destOrd="0" presId="urn:microsoft.com/office/officeart/2005/8/layout/default"/>
    <dgm:cxn modelId="{54D6B903-A1BA-458C-8DA5-5D66C4A8A8E6}" type="presParOf" srcId="{8974CC8C-F2C6-428B-A28F-01B00D030501}" destId="{59138807-3046-493E-A862-6BA11F675C4C}" srcOrd="19" destOrd="0" presId="urn:microsoft.com/office/officeart/2005/8/layout/default"/>
    <dgm:cxn modelId="{162E3C10-A1CF-4A19-A813-BF2703ADD717}" type="presParOf" srcId="{8974CC8C-F2C6-428B-A28F-01B00D030501}" destId="{0E2D4372-F9AB-40B6-8B10-0CACCE2FB7FA}" srcOrd="20" destOrd="0" presId="urn:microsoft.com/office/officeart/2005/8/layout/default"/>
    <dgm:cxn modelId="{100D9C50-7FC0-4FF2-82A4-8E4645A0712A}" type="presParOf" srcId="{8974CC8C-F2C6-428B-A28F-01B00D030501}" destId="{37AD6A33-0A09-48B6-ADE2-EB71011410E8}" srcOrd="21" destOrd="0" presId="urn:microsoft.com/office/officeart/2005/8/layout/default"/>
    <dgm:cxn modelId="{FF676F1D-74FB-4FFC-9D68-AFD92A8C9237}" type="presParOf" srcId="{8974CC8C-F2C6-428B-A28F-01B00D030501}" destId="{AB9497A8-3DE0-468C-8AC9-787511E48AB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F69F-F633-4C36-8584-BD0152014F10}">
      <dsp:nvSpPr>
        <dsp:cNvPr id="0" name=""/>
        <dsp:cNvSpPr/>
      </dsp:nvSpPr>
      <dsp:spPr>
        <a:xfrm>
          <a:off x="991400" y="383404"/>
          <a:ext cx="2597179" cy="2597179"/>
        </a:xfrm>
        <a:prstGeom prst="blockArc">
          <a:avLst>
            <a:gd name="adj1" fmla="val 12600000"/>
            <a:gd name="adj2" fmla="val 162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2962-B00D-4CA9-86EC-F0EC3D15B2E5}">
      <dsp:nvSpPr>
        <dsp:cNvPr id="0" name=""/>
        <dsp:cNvSpPr/>
      </dsp:nvSpPr>
      <dsp:spPr>
        <a:xfrm>
          <a:off x="991400" y="383404"/>
          <a:ext cx="2597179" cy="2597179"/>
        </a:xfrm>
        <a:prstGeom prst="blockArc">
          <a:avLst>
            <a:gd name="adj1" fmla="val 9000000"/>
            <a:gd name="adj2" fmla="val 126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C1F1B-45F0-49E3-8B5F-12A984189CA7}">
      <dsp:nvSpPr>
        <dsp:cNvPr id="0" name=""/>
        <dsp:cNvSpPr/>
      </dsp:nvSpPr>
      <dsp:spPr>
        <a:xfrm>
          <a:off x="991400" y="383404"/>
          <a:ext cx="2597179" cy="2597179"/>
        </a:xfrm>
        <a:prstGeom prst="blockArc">
          <a:avLst>
            <a:gd name="adj1" fmla="val 5400000"/>
            <a:gd name="adj2" fmla="val 90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6AD6-9A4B-420A-9250-3F6894CF263E}">
      <dsp:nvSpPr>
        <dsp:cNvPr id="0" name=""/>
        <dsp:cNvSpPr/>
      </dsp:nvSpPr>
      <dsp:spPr>
        <a:xfrm>
          <a:off x="991400" y="383404"/>
          <a:ext cx="2597179" cy="2597179"/>
        </a:xfrm>
        <a:prstGeom prst="blockArc">
          <a:avLst>
            <a:gd name="adj1" fmla="val 1800000"/>
            <a:gd name="adj2" fmla="val 54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AD4AF-E9B5-46C4-8A28-6333C3C3EB99}">
      <dsp:nvSpPr>
        <dsp:cNvPr id="0" name=""/>
        <dsp:cNvSpPr/>
      </dsp:nvSpPr>
      <dsp:spPr>
        <a:xfrm>
          <a:off x="991400" y="383404"/>
          <a:ext cx="2597179" cy="2597179"/>
        </a:xfrm>
        <a:prstGeom prst="blockArc">
          <a:avLst>
            <a:gd name="adj1" fmla="val 19800000"/>
            <a:gd name="adj2" fmla="val 18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DD9C-68B3-4B3A-B0B0-34EFBA5076FD}">
      <dsp:nvSpPr>
        <dsp:cNvPr id="0" name=""/>
        <dsp:cNvSpPr/>
      </dsp:nvSpPr>
      <dsp:spPr>
        <a:xfrm>
          <a:off x="991400" y="383404"/>
          <a:ext cx="2597179" cy="2597179"/>
        </a:xfrm>
        <a:prstGeom prst="blockArc">
          <a:avLst>
            <a:gd name="adj1" fmla="val 16200000"/>
            <a:gd name="adj2" fmla="val 19800000"/>
            <a:gd name="adj3" fmla="val 45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410B-F583-4F49-8BAE-A7396051A702}">
      <dsp:nvSpPr>
        <dsp:cNvPr id="0" name=""/>
        <dsp:cNvSpPr/>
      </dsp:nvSpPr>
      <dsp:spPr>
        <a:xfrm>
          <a:off x="1710100" y="1102103"/>
          <a:ext cx="1159780" cy="115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Benefits </a:t>
          </a:r>
        </a:p>
      </dsp:txBody>
      <dsp:txXfrm>
        <a:off x="1710100" y="1102103"/>
        <a:ext cx="1159780" cy="1159780"/>
      </dsp:txXfrm>
    </dsp:sp>
    <dsp:sp modelId="{49BE5963-8696-4BCD-91E7-2949780EB851}">
      <dsp:nvSpPr>
        <dsp:cNvPr id="0" name=""/>
        <dsp:cNvSpPr/>
      </dsp:nvSpPr>
      <dsp:spPr>
        <a:xfrm>
          <a:off x="1768987" y="-106849"/>
          <a:ext cx="1042004" cy="1038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Cloud Managed</a:t>
          </a:r>
        </a:p>
      </dsp:txBody>
      <dsp:txXfrm>
        <a:off x="1768987" y="-106849"/>
        <a:ext cx="1042004" cy="1038960"/>
      </dsp:txXfrm>
    </dsp:sp>
    <dsp:sp modelId="{D90AA838-A4C7-42C4-8A81-04CC40A4FBA9}">
      <dsp:nvSpPr>
        <dsp:cNvPr id="0" name=""/>
        <dsp:cNvSpPr/>
      </dsp:nvSpPr>
      <dsp:spPr>
        <a:xfrm>
          <a:off x="2827814" y="506959"/>
          <a:ext cx="1122953" cy="1080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Reduces IT Cost </a:t>
          </a:r>
        </a:p>
      </dsp:txBody>
      <dsp:txXfrm>
        <a:off x="2827814" y="506959"/>
        <a:ext cx="1122953" cy="1080705"/>
      </dsp:txXfrm>
    </dsp:sp>
    <dsp:sp modelId="{D7D13C5B-9157-4460-A875-C997FFB24964}">
      <dsp:nvSpPr>
        <dsp:cNvPr id="0" name=""/>
        <dsp:cNvSpPr/>
      </dsp:nvSpPr>
      <dsp:spPr>
        <a:xfrm>
          <a:off x="2817950" y="1783434"/>
          <a:ext cx="1142681" cy="1066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Automatic Upgrades</a:t>
          </a:r>
        </a:p>
      </dsp:txBody>
      <dsp:txXfrm>
        <a:off x="2817950" y="1783434"/>
        <a:ext cx="1142681" cy="1066481"/>
      </dsp:txXfrm>
    </dsp:sp>
    <dsp:sp modelId="{333983A5-754A-46FE-9115-04AEC4A93DD7}">
      <dsp:nvSpPr>
        <dsp:cNvPr id="0" name=""/>
        <dsp:cNvSpPr/>
      </dsp:nvSpPr>
      <dsp:spPr>
        <a:xfrm>
          <a:off x="1752856" y="2443063"/>
          <a:ext cx="1074267" cy="1016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Highly scalable</a:t>
          </a:r>
        </a:p>
      </dsp:txBody>
      <dsp:txXfrm>
        <a:off x="1752856" y="2443063"/>
        <a:ext cx="1074267" cy="1016585"/>
      </dsp:txXfrm>
    </dsp:sp>
    <dsp:sp modelId="{51F60868-6D06-40A4-83ED-65732113841B}">
      <dsp:nvSpPr>
        <dsp:cNvPr id="0" name=""/>
        <dsp:cNvSpPr/>
      </dsp:nvSpPr>
      <dsp:spPr>
        <a:xfrm>
          <a:off x="700297" y="1783434"/>
          <a:ext cx="980783" cy="1066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Single console Mgmt</a:t>
          </a:r>
        </a:p>
      </dsp:txBody>
      <dsp:txXfrm>
        <a:off x="700297" y="1783434"/>
        <a:ext cx="980783" cy="1066481"/>
      </dsp:txXfrm>
    </dsp:sp>
    <dsp:sp modelId="{80FF1F50-C0B8-4A90-857A-FA53C8B956DC}">
      <dsp:nvSpPr>
        <dsp:cNvPr id="0" name=""/>
        <dsp:cNvSpPr/>
      </dsp:nvSpPr>
      <dsp:spPr>
        <a:xfrm>
          <a:off x="687568" y="521381"/>
          <a:ext cx="1006242" cy="1051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Streamline Operations</a:t>
          </a:r>
          <a:endParaRPr lang="en-US" sz="1100" kern="1200" dirty="0"/>
        </a:p>
      </dsp:txBody>
      <dsp:txXfrm>
        <a:off x="687568" y="521381"/>
        <a:ext cx="1006242" cy="105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6E05A-B3A9-45BB-94F7-BA03A2027140}">
      <dsp:nvSpPr>
        <dsp:cNvPr id="0" name=""/>
        <dsp:cNvSpPr/>
      </dsp:nvSpPr>
      <dsp:spPr>
        <a:xfrm>
          <a:off x="2098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Cloud Controlled</a:t>
          </a:r>
        </a:p>
      </dsp:txBody>
      <dsp:txXfrm>
        <a:off x="2098" y="49708"/>
        <a:ext cx="1664791" cy="998874"/>
      </dsp:txXfrm>
    </dsp:sp>
    <dsp:sp modelId="{BEAE9C59-7A11-4F40-B030-E69F0EEE1AAC}">
      <dsp:nvSpPr>
        <dsp:cNvPr id="0" name=""/>
        <dsp:cNvSpPr/>
      </dsp:nvSpPr>
      <dsp:spPr>
        <a:xfrm>
          <a:off x="1833369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Zero configuration</a:t>
          </a:r>
        </a:p>
      </dsp:txBody>
      <dsp:txXfrm>
        <a:off x="1833369" y="49708"/>
        <a:ext cx="1664791" cy="998874"/>
      </dsp:txXfrm>
    </dsp:sp>
    <dsp:sp modelId="{7AB80172-8B9F-433F-A142-816B6D83E3A1}">
      <dsp:nvSpPr>
        <dsp:cNvPr id="0" name=""/>
        <dsp:cNvSpPr/>
      </dsp:nvSpPr>
      <dsp:spPr>
        <a:xfrm>
          <a:off x="3664639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Hotspot Enabled</a:t>
          </a:r>
        </a:p>
      </dsp:txBody>
      <dsp:txXfrm>
        <a:off x="3664639" y="49708"/>
        <a:ext cx="1664791" cy="998874"/>
      </dsp:txXfrm>
    </dsp:sp>
    <dsp:sp modelId="{DA9E7579-994B-4E1B-848C-596CA6FEFEFB}">
      <dsp:nvSpPr>
        <dsp:cNvPr id="0" name=""/>
        <dsp:cNvSpPr/>
      </dsp:nvSpPr>
      <dsp:spPr>
        <a:xfrm>
          <a:off x="5495910" y="49708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Multiple Models</a:t>
          </a:r>
        </a:p>
      </dsp:txBody>
      <dsp:txXfrm>
        <a:off x="5495910" y="49708"/>
        <a:ext cx="1664791" cy="998874"/>
      </dsp:txXfrm>
    </dsp:sp>
    <dsp:sp modelId="{B8E4A59B-51BF-4533-9874-A9CB4AE94B9B}">
      <dsp:nvSpPr>
        <dsp:cNvPr id="0" name=""/>
        <dsp:cNvSpPr/>
      </dsp:nvSpPr>
      <dsp:spPr>
        <a:xfrm>
          <a:off x="2098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Captive Portals</a:t>
          </a:r>
        </a:p>
      </dsp:txBody>
      <dsp:txXfrm>
        <a:off x="2098" y="1215062"/>
        <a:ext cx="1664791" cy="998874"/>
      </dsp:txXfrm>
    </dsp:sp>
    <dsp:sp modelId="{8A482706-14CC-4CA9-A732-4C73EF7C0597}">
      <dsp:nvSpPr>
        <dsp:cNvPr id="0" name=""/>
        <dsp:cNvSpPr/>
      </dsp:nvSpPr>
      <dsp:spPr>
        <a:xfrm>
          <a:off x="1833369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Auto Channel Selection</a:t>
          </a:r>
        </a:p>
      </dsp:txBody>
      <dsp:txXfrm>
        <a:off x="1833369" y="1215062"/>
        <a:ext cx="1664791" cy="998874"/>
      </dsp:txXfrm>
    </dsp:sp>
    <dsp:sp modelId="{5916AF6E-52F6-41A3-8F5C-C8F313315545}">
      <dsp:nvSpPr>
        <dsp:cNvPr id="0" name=""/>
        <dsp:cNvSpPr/>
      </dsp:nvSpPr>
      <dsp:spPr>
        <a:xfrm>
          <a:off x="3664639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Bandwidth Control</a:t>
          </a:r>
        </a:p>
      </dsp:txBody>
      <dsp:txXfrm>
        <a:off x="3664639" y="1215062"/>
        <a:ext cx="1664791" cy="998874"/>
      </dsp:txXfrm>
    </dsp:sp>
    <dsp:sp modelId="{4476EF2C-5E74-4DAA-AB5E-C9281E9ED31C}">
      <dsp:nvSpPr>
        <dsp:cNvPr id="0" name=""/>
        <dsp:cNvSpPr/>
      </dsp:nvSpPr>
      <dsp:spPr>
        <a:xfrm>
          <a:off x="5495910" y="1215062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Wireless Mesh</a:t>
          </a:r>
        </a:p>
      </dsp:txBody>
      <dsp:txXfrm>
        <a:off x="5495910" y="1215062"/>
        <a:ext cx="1664791" cy="998874"/>
      </dsp:txXfrm>
    </dsp:sp>
    <dsp:sp modelId="{9E9727EE-2357-48CC-AD82-A342F980D77C}">
      <dsp:nvSpPr>
        <dsp:cNvPr id="0" name=""/>
        <dsp:cNvSpPr/>
      </dsp:nvSpPr>
      <dsp:spPr>
        <a:xfrm>
          <a:off x="2098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Multiple SSIDs</a:t>
          </a:r>
        </a:p>
      </dsp:txBody>
      <dsp:txXfrm>
        <a:off x="2098" y="2380416"/>
        <a:ext cx="1664791" cy="998874"/>
      </dsp:txXfrm>
    </dsp:sp>
    <dsp:sp modelId="{93700BCA-422C-4E41-8485-50774214C29D}">
      <dsp:nvSpPr>
        <dsp:cNvPr id="0" name=""/>
        <dsp:cNvSpPr/>
      </dsp:nvSpPr>
      <dsp:spPr>
        <a:xfrm>
          <a:off x="1833369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Automatic Updates</a:t>
          </a:r>
        </a:p>
      </dsp:txBody>
      <dsp:txXfrm>
        <a:off x="1833369" y="2380416"/>
        <a:ext cx="1664791" cy="998874"/>
      </dsp:txXfrm>
    </dsp:sp>
    <dsp:sp modelId="{0E2D4372-F9AB-40B6-8B10-0CACCE2FB7FA}">
      <dsp:nvSpPr>
        <dsp:cNvPr id="0" name=""/>
        <dsp:cNvSpPr/>
      </dsp:nvSpPr>
      <dsp:spPr>
        <a:xfrm>
          <a:off x="3664639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Web logs &amp; URL Filter</a:t>
          </a:r>
        </a:p>
      </dsp:txBody>
      <dsp:txXfrm>
        <a:off x="3664639" y="2380416"/>
        <a:ext cx="1664791" cy="998874"/>
      </dsp:txXfrm>
    </dsp:sp>
    <dsp:sp modelId="{AB9497A8-3DE0-468C-8AC9-787511E48AB3}">
      <dsp:nvSpPr>
        <dsp:cNvPr id="0" name=""/>
        <dsp:cNvSpPr/>
      </dsp:nvSpPr>
      <dsp:spPr>
        <a:xfrm>
          <a:off x="5495910" y="2380416"/>
          <a:ext cx="1664791" cy="9988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Presence</a:t>
          </a:r>
        </a:p>
      </dsp:txBody>
      <dsp:txXfrm>
        <a:off x="5495910" y="2380416"/>
        <a:ext cx="1664791" cy="998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wifi-soft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28600" y="1090750"/>
            <a:ext cx="6553200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A</a:t>
            </a:r>
            <a:r>
              <a:rPr lang="en-US" dirty="0"/>
              <a:t>Ps</a:t>
            </a:r>
            <a:endParaRPr lang="e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638550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MANAGE AP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85950"/>
            <a:ext cx="510129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3505200" cy="3243563"/>
          </a:xfrm>
        </p:spPr>
        <p:txBody>
          <a:bodyPr/>
          <a:lstStyle/>
          <a:p>
            <a:r>
              <a:rPr lang="en-US" dirty="0"/>
              <a:t> Single console AP mgmt</a:t>
            </a:r>
          </a:p>
          <a:p>
            <a:r>
              <a:rPr lang="en-US" dirty="0"/>
              <a:t> Automatic AP provisioning</a:t>
            </a:r>
          </a:p>
          <a:p>
            <a:r>
              <a:rPr lang="en-US" dirty="0"/>
              <a:t> Central Firmware Upgrades</a:t>
            </a:r>
          </a:p>
          <a:p>
            <a:r>
              <a:rPr lang="en-US" dirty="0"/>
              <a:t> RF Analysis</a:t>
            </a:r>
          </a:p>
          <a:p>
            <a:r>
              <a:rPr lang="en-US" dirty="0"/>
              <a:t> Control channels/TX power</a:t>
            </a:r>
          </a:p>
          <a:p>
            <a:r>
              <a:rPr lang="en-US" dirty="0"/>
              <a:t> Track bandwidth consumption</a:t>
            </a:r>
          </a:p>
          <a:p>
            <a:r>
              <a:rPr lang="en-US" dirty="0"/>
              <a:t> Central reboot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WIFI HOTSPOT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81150"/>
            <a:ext cx="4114800" cy="19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3886200" cy="3429000"/>
          </a:xfrm>
        </p:spPr>
        <p:txBody>
          <a:bodyPr/>
          <a:lstStyle/>
          <a:p>
            <a:r>
              <a:rPr lang="en-US" dirty="0"/>
              <a:t> Cloud managed hotspots</a:t>
            </a:r>
          </a:p>
          <a:p>
            <a:r>
              <a:rPr lang="en-US" dirty="0"/>
              <a:t> RADIUS settings</a:t>
            </a:r>
          </a:p>
          <a:p>
            <a:r>
              <a:rPr lang="en-US" dirty="0"/>
              <a:t> Customized Captive Portals</a:t>
            </a:r>
          </a:p>
          <a:p>
            <a:r>
              <a:rPr lang="en-US" dirty="0"/>
              <a:t> Bandwidth control</a:t>
            </a:r>
          </a:p>
          <a:p>
            <a:r>
              <a:rPr lang="en-US" dirty="0"/>
              <a:t> Automatic MAC authentication</a:t>
            </a:r>
          </a:p>
          <a:p>
            <a:r>
              <a:rPr lang="en-US" dirty="0"/>
              <a:t> Interim Updates</a:t>
            </a:r>
          </a:p>
          <a:p>
            <a:r>
              <a:rPr lang="en-US" dirty="0"/>
              <a:t> </a:t>
            </a:r>
            <a:r>
              <a:rPr lang="en-US" dirty="0" err="1"/>
              <a:t>Passthrough</a:t>
            </a:r>
            <a:r>
              <a:rPr lang="en-US" dirty="0"/>
              <a:t> URLs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WIRELESS USERS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33550"/>
            <a:ext cx="706874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9800"/>
                </a:solidFill>
              </a:rPr>
              <a:t>THANKS!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/>
              <a:t>Please contact us at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>
                <a:hlinkClick r:id="rId3"/>
              </a:rPr>
              <a:t>sales@wifi-soft.com</a:t>
            </a:r>
            <a:r>
              <a:rPr lang="en" sz="2000" dirty="0"/>
              <a:t> | +1-866-554-5090 | </a:t>
            </a:r>
            <a:r>
              <a:rPr lang="en" sz="2000"/>
              <a:t>+91-20-6715-7355</a:t>
            </a:r>
            <a:endParaRPr lang="en" sz="2000" dirty="0"/>
          </a:p>
        </p:txBody>
      </p:sp>
      <p:grpSp>
        <p:nvGrpSpPr>
          <p:cNvPr id="505" name="Shape 505"/>
          <p:cNvGrpSpPr/>
          <p:nvPr/>
        </p:nvGrpSpPr>
        <p:grpSpPr>
          <a:xfrm>
            <a:off x="3996209" y="966816"/>
            <a:ext cx="1197664" cy="1126776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AP OVERVIEW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/>
              <a:t> WiFi Access Points for mobile WiFi deployments</a:t>
            </a:r>
          </a:p>
          <a:p>
            <a:r>
              <a:rPr lang="en-US" dirty="0"/>
              <a:t> Uses mobile backhaul (3G/4G/LTE) for connectivity</a:t>
            </a:r>
          </a:p>
          <a:p>
            <a:r>
              <a:rPr lang="en-US" dirty="0"/>
              <a:t> Cloud-based AP Management</a:t>
            </a:r>
          </a:p>
          <a:p>
            <a:r>
              <a:rPr lang="en-US" dirty="0"/>
              <a:t> Automatic configuration and firmware updates</a:t>
            </a:r>
          </a:p>
          <a:p>
            <a:r>
              <a:rPr lang="en-US" dirty="0"/>
              <a:t> Central Dashboard and Monitoring</a:t>
            </a:r>
          </a:p>
          <a:p>
            <a:r>
              <a:rPr lang="en-US" dirty="0"/>
              <a:t> Compatible with wide range of mobile operators</a:t>
            </a:r>
          </a:p>
          <a:p>
            <a:r>
              <a:rPr lang="en-US" dirty="0"/>
              <a:t> Plug-n-Play Hotspot Deployment</a:t>
            </a:r>
          </a:p>
          <a:p>
            <a:r>
              <a:rPr lang="en-US" dirty="0"/>
              <a:t> Ideal for travel hotspots, mobile offices, emergency networks, etc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ADVANTAGES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/>
              <a:t> Simple plug-n-play deployment</a:t>
            </a:r>
          </a:p>
          <a:p>
            <a:r>
              <a:rPr lang="en-US" dirty="0"/>
              <a:t> Controller-less AP management</a:t>
            </a:r>
          </a:p>
          <a:p>
            <a:r>
              <a:rPr lang="en-US" dirty="0"/>
              <a:t> Integrated Hotspot Management</a:t>
            </a:r>
          </a:p>
          <a:p>
            <a:r>
              <a:rPr lang="en-US" dirty="0"/>
              <a:t> Zero configuration deployment</a:t>
            </a:r>
          </a:p>
          <a:p>
            <a:r>
              <a:rPr lang="en-US" dirty="0"/>
              <a:t> Automatic Firmware upgrades</a:t>
            </a:r>
          </a:p>
          <a:p>
            <a:r>
              <a:rPr lang="en-US" dirty="0"/>
              <a:t> Central monitoring and reporting</a:t>
            </a:r>
          </a:p>
          <a:p>
            <a:r>
              <a:rPr lang="en-US" dirty="0"/>
              <a:t> Presence and data analysis for VAR services</a:t>
            </a:r>
          </a:p>
          <a:p>
            <a:r>
              <a:rPr lang="en-US" dirty="0"/>
              <a:t> Cross Vendor compatibility</a:t>
            </a:r>
          </a:p>
          <a:p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50198751"/>
              </p:ext>
            </p:extLst>
          </p:nvPr>
        </p:nvGraphicFramePr>
        <p:xfrm>
          <a:off x="4495800" y="1276350"/>
          <a:ext cx="4648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AP VS REGULAR AP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52400" y="1428750"/>
          <a:ext cx="685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Traditional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Roboto Condensed Light" charset="0"/>
                          <a:ea typeface="Roboto Condensed Light" charset="0"/>
                        </a:rPr>
                        <a:t>MobiMax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</a:t>
                      </a:r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Smart 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Each AP configured individually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Auto configuration from 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Manual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or Controller based management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Cloud Managed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Manual Firmware upgrades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Auto Firmware upgrades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Manual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Plug-n-play setup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Requires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separate controller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No Controller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No Hotspot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Integrated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Hotspot Features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Requires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separate monitoring service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Monitored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in Cloud Dashboard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Doesn’t support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meshing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Mesh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No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failover or self-healing mechanism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Auto failover and self healing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No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Presence and data analysis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 Condensed Light" charset="0"/>
                          <a:ea typeface="Roboto Condensed Light" charset="0"/>
                        </a:rPr>
                        <a:t>Presence</a:t>
                      </a:r>
                      <a:r>
                        <a:rPr lang="en-US" baseline="0" dirty="0">
                          <a:latin typeface="Roboto Condensed Light" charset="0"/>
                          <a:ea typeface="Roboto Condensed Light" charset="0"/>
                        </a:rPr>
                        <a:t> &amp; Data Analysis in Cloud</a:t>
                      </a:r>
                      <a:endParaRPr lang="en-US" dirty="0">
                        <a:latin typeface="Roboto Condensed Light" charset="0"/>
                        <a:ea typeface="Roboto Condensed Ligh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MODELS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52400" y="1352550"/>
          <a:ext cx="8686800" cy="3728532"/>
        </p:xfrm>
        <a:graphic>
          <a:graphicData uri="http://schemas.openxmlformats.org/drawingml/2006/table">
            <a:tbl>
              <a:tblPr firstRow="1" bandRow="1">
                <a:tableStyleId>{B0C27249-25A1-4528-AB13-5B570D61578B}</a:tableStyleId>
              </a:tblPr>
              <a:tblGrid>
                <a:gridCol w="426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MobiMax</a:t>
                      </a:r>
                      <a:r>
                        <a:rPr lang="en-US" sz="1600" b="1" baseline="0" dirty="0"/>
                        <a:t> 710N  </a:t>
                      </a:r>
                    </a:p>
                    <a:p>
                      <a:pPr algn="ctr"/>
                      <a:endParaRPr lang="en-US" sz="1600" b="1" baseline="0" dirty="0"/>
                    </a:p>
                    <a:p>
                      <a:pPr algn="ctr"/>
                      <a:endParaRPr lang="en-US" sz="1600" b="1" baseline="0" dirty="0"/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MobiMax</a:t>
                      </a:r>
                      <a:r>
                        <a:rPr lang="en-US" sz="1600" b="1" baseline="0" dirty="0"/>
                        <a:t> 720AC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802.11n 4G/LTE hotspot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802.11ac 4G/LTE hotspot router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Single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Dual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Single 4G/LTE SIM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Dual-SIM + Dual-Modem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On-board storage </a:t>
                      </a:r>
                      <a:r>
                        <a:rPr lang="en-US" baseline="0" dirty="0"/>
                        <a:t> (SD card)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On-board storage</a:t>
                      </a:r>
                      <a:r>
                        <a:rPr lang="en-US" baseline="0" dirty="0"/>
                        <a:t> (SSD)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External antenna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antenna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22">
                <a:tc>
                  <a:txBody>
                    <a:bodyPr/>
                    <a:lstStyle/>
                    <a:p>
                      <a:r>
                        <a:rPr lang="en-US" dirty="0"/>
                        <a:t>Hard</a:t>
                      </a:r>
                      <a:r>
                        <a:rPr lang="en-US" baseline="0" dirty="0"/>
                        <a:t> metal case (non-weatherproof)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Weatherproof,</a:t>
                      </a:r>
                      <a:r>
                        <a:rPr lang="en-US" baseline="0" dirty="0"/>
                        <a:t> IP66 plastic enclosure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" name="Picture 26" descr="710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28750"/>
            <a:ext cx="1238799" cy="990600"/>
          </a:xfrm>
          <a:prstGeom prst="rect">
            <a:avLst/>
          </a:prstGeom>
        </p:spPr>
      </p:pic>
      <p:pic>
        <p:nvPicPr>
          <p:cNvPr id="33" name="Picture 32" descr="um710a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413794"/>
            <a:ext cx="1581150" cy="1005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DEPLOYMENT ARCHITECTURE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52550"/>
            <a:ext cx="5597882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AP SETUP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6" descr="smartap-set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99" y="1447800"/>
            <a:ext cx="4971801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UNIMAX FEATURES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Diagram 16"/>
          <p:cNvGraphicFramePr/>
          <p:nvPr/>
        </p:nvGraphicFramePr>
        <p:xfrm>
          <a:off x="152400" y="1428750"/>
          <a:ext cx="7162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MOBIMAX DASHBOARD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grpSp>
        <p:nvGrpSpPr>
          <p:cNvPr id="2" name="Shape 271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32181"/>
            <a:ext cx="1689100" cy="4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Placeholder 15"/>
          <p:cNvSpPr>
            <a:spLocks noGrp="1"/>
          </p:cNvSpPr>
          <p:nvPr>
            <p:ph type="body" idx="2"/>
          </p:nvPr>
        </p:nvSpPr>
        <p:spPr>
          <a:xfrm>
            <a:off x="304800" y="1428750"/>
            <a:ext cx="7543800" cy="3243563"/>
          </a:xfrm>
        </p:spPr>
        <p:txBody>
          <a:bodyPr/>
          <a:lstStyle/>
          <a:p>
            <a:r>
              <a:rPr lang="en-US" dirty="0"/>
              <a:t> Manage multiple Smart Networks (hotspots)</a:t>
            </a:r>
          </a:p>
          <a:p>
            <a:r>
              <a:rPr lang="en-US" dirty="0"/>
              <a:t> Remote monitoring of each Access Point</a:t>
            </a:r>
          </a:p>
          <a:p>
            <a:r>
              <a:rPr lang="en-US" dirty="0"/>
              <a:t> Central configuration &amp; firmware management</a:t>
            </a:r>
          </a:p>
          <a:p>
            <a:r>
              <a:rPr lang="en-US" dirty="0"/>
              <a:t> Provisioning of new APs</a:t>
            </a:r>
          </a:p>
          <a:p>
            <a:r>
              <a:rPr lang="en-US" dirty="0"/>
              <a:t> Hotspot Configuration</a:t>
            </a:r>
          </a:p>
          <a:p>
            <a:r>
              <a:rPr lang="en-US" dirty="0"/>
              <a:t> Mesh Control</a:t>
            </a:r>
          </a:p>
          <a:p>
            <a:r>
              <a:rPr lang="en-US" dirty="0"/>
              <a:t> Captive Portal Design</a:t>
            </a:r>
          </a:p>
          <a:p>
            <a:r>
              <a:rPr lang="en-US" dirty="0"/>
              <a:t> Access Methods – Social Media, Vouchers, Passwords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5731</TotalTime>
  <Words>445</Words>
  <Application>Microsoft Office PowerPoint</Application>
  <PresentationFormat>On-screen Show (16:9)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Roboto Condensed Light</vt:lpstr>
      <vt:lpstr>Roboto Condensed</vt:lpstr>
      <vt:lpstr>Arvo</vt:lpstr>
      <vt:lpstr>Arial</vt:lpstr>
      <vt:lpstr>Salerio template</vt:lpstr>
      <vt:lpstr>MOBIMAX APs</vt:lpstr>
      <vt:lpstr>MOBIMAX AP OVERVIEW</vt:lpstr>
      <vt:lpstr>MOBIMAX ADVANTAGES</vt:lpstr>
      <vt:lpstr>MOBIMAX AP VS REGULAR AP</vt:lpstr>
      <vt:lpstr>MOBIMAX MODELS</vt:lpstr>
      <vt:lpstr>DEPLOYMENT ARCHITECTURE</vt:lpstr>
      <vt:lpstr>MOBIMAX AP SETUP</vt:lpstr>
      <vt:lpstr>UNIMAX FEATURES</vt:lpstr>
      <vt:lpstr>MOBIMAX DASHBOARD</vt:lpstr>
      <vt:lpstr>MANAGE AP</vt:lpstr>
      <vt:lpstr>WIFI HOTSPOT</vt:lpstr>
      <vt:lpstr>WIRELESS USERS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WiFiLAN Cloud</dc:title>
  <cp:lastModifiedBy>Rishi-Laptop</cp:lastModifiedBy>
  <cp:revision>57</cp:revision>
  <dcterms:modified xsi:type="dcterms:W3CDTF">2019-06-14T17:48:40Z</dcterms:modified>
</cp:coreProperties>
</file>