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3" r:id="rId4"/>
    <p:sldId id="260" r:id="rId5"/>
    <p:sldId id="274" r:id="rId6"/>
    <p:sldId id="283" r:id="rId7"/>
    <p:sldId id="284" r:id="rId8"/>
    <p:sldId id="261" r:id="rId9"/>
    <p:sldId id="299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82" r:id="rId23"/>
    <p:sldId id="278" r:id="rId24"/>
    <p:sldId id="280" r:id="rId25"/>
    <p:sldId id="275" r:id="rId26"/>
    <p:sldId id="277" r:id="rId27"/>
    <p:sldId id="276" r:id="rId28"/>
    <p:sldId id="279" r:id="rId29"/>
    <p:sldId id="271" r:id="rId30"/>
    <p:sldId id="272" r:id="rId31"/>
  </p:sldIdLst>
  <p:sldSz cx="24387175" cy="13716000"/>
  <p:notesSz cx="6858000" cy="9144000"/>
  <p:defaultTextStyle>
    <a:defPPr>
      <a:defRPr lang="en-US"/>
    </a:defPPr>
    <a:lvl1pPr marL="0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73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46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19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092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366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39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12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185" algn="l" defTabSz="2194546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22E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34" y="8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/>
            <a:t>Benefits </a:t>
          </a:r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/>
      <dgm:t>
        <a:bodyPr/>
        <a:lstStyle/>
        <a:p>
          <a:r>
            <a:rPr lang="en-US" sz="2800" dirty="0"/>
            <a:t>All-in-one Controller</a:t>
          </a:r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/>
      <dgm:t>
        <a:bodyPr/>
        <a:lstStyle/>
        <a:p>
          <a:r>
            <a:rPr lang="en-US" sz="2800" dirty="0"/>
            <a:t>Compliance &amp; Audits</a:t>
          </a:r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331E2F7C-7B77-4F84-80F8-026EAFD5EA37}">
      <dgm:prSet phldrT="[Text]" custT="1"/>
      <dgm:spPr/>
      <dgm:t>
        <a:bodyPr/>
        <a:lstStyle/>
        <a:p>
          <a:r>
            <a:rPr lang="en-US" sz="2800" dirty="0"/>
            <a:t>Intuitive User Interface </a:t>
          </a:r>
        </a:p>
      </dgm:t>
    </dgm:pt>
    <dgm:pt modelId="{D62D1CEB-03E8-4BC9-87B6-1974A6FB0B3B}" type="parTrans" cxnId="{6019E43C-BB48-4C86-867D-8E126D1A572C}">
      <dgm:prSet/>
      <dgm:spPr/>
      <dgm:t>
        <a:bodyPr/>
        <a:lstStyle/>
        <a:p>
          <a:endParaRPr lang="en-US"/>
        </a:p>
      </dgm:t>
    </dgm:pt>
    <dgm:pt modelId="{F11AA291-80DC-4769-BD90-B33BFE3A2B8C}" type="sibTrans" cxnId="{6019E43C-BB48-4C86-867D-8E126D1A572C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/>
      <dgm:t>
        <a:bodyPr/>
        <a:lstStyle/>
        <a:p>
          <a:r>
            <a:rPr lang="en-US" sz="2800" dirty="0"/>
            <a:t>Reliable &amp; Secure Network</a:t>
          </a:r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489F92DF-9EA7-4D8E-8A87-164466B1A1A2}">
      <dgm:prSet phldrT="[Text]" custT="1"/>
      <dgm:spPr/>
      <dgm:t>
        <a:bodyPr/>
        <a:lstStyle/>
        <a:p>
          <a:r>
            <a:rPr lang="en-US" sz="2800" dirty="0"/>
            <a:t>Reduces IT Cost </a:t>
          </a:r>
        </a:p>
      </dgm:t>
    </dgm:pt>
    <dgm:pt modelId="{04B86CDA-273B-4442-A185-E3660849A368}" type="parTrans" cxnId="{21CA4A33-89B5-4D44-B1A7-8C9A49C6E80A}">
      <dgm:prSet/>
      <dgm:spPr/>
      <dgm:t>
        <a:bodyPr/>
        <a:lstStyle/>
        <a:p>
          <a:endParaRPr lang="en-US"/>
        </a:p>
      </dgm:t>
    </dgm:pt>
    <dgm:pt modelId="{F7552307-488C-404E-8B9B-645BB8B06362}" type="sibTrans" cxnId="{21CA4A33-89B5-4D44-B1A7-8C9A49C6E80A}">
      <dgm:prSet/>
      <dgm:spPr/>
      <dgm:t>
        <a:bodyPr/>
        <a:lstStyle/>
        <a:p>
          <a:endParaRPr lang="en-US"/>
        </a:p>
      </dgm:t>
    </dgm:pt>
    <dgm:pt modelId="{E561A0CB-B196-4EE6-AB5F-3EFCA70E60EC}">
      <dgm:prSet phldrT="[Text]" custT="1"/>
      <dgm:spPr/>
      <dgm:t>
        <a:bodyPr/>
        <a:lstStyle/>
        <a:p>
          <a:r>
            <a:rPr lang="en-US" sz="2800" dirty="0"/>
            <a:t>Streamline Operations</a:t>
          </a:r>
          <a:endParaRPr lang="en-US" sz="3200" dirty="0"/>
        </a:p>
      </dgm:t>
    </dgm:pt>
    <dgm:pt modelId="{56079AE2-71AF-40B7-9343-E9D1C177F84D}" type="parTrans" cxnId="{D70B5442-1CC4-4468-B65D-3699CED27296}">
      <dgm:prSet/>
      <dgm:spPr/>
      <dgm:t>
        <a:bodyPr/>
        <a:lstStyle/>
        <a:p>
          <a:endParaRPr lang="en-US"/>
        </a:p>
      </dgm:t>
    </dgm:pt>
    <dgm:pt modelId="{210CC7AA-F988-4969-94B1-EC6692323455}" type="sibTrans" cxnId="{D70B5442-1CC4-4468-B65D-3699CED27296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B410B-F583-4F49-8BAE-A7396051A702}" type="pres">
      <dgm:prSet presAssocID="{E165F1BC-C99D-440B-A836-ECE71C72943C}" presName="centerShape" presStyleLbl="node0" presStyleIdx="0" presStyleCnt="1"/>
      <dgm:spPr/>
    </dgm:pt>
    <dgm:pt modelId="{49BE5963-8696-4BCD-91E7-2949780EB851}" type="pres">
      <dgm:prSet presAssocID="{5704C4A6-8486-4C1B-AC73-2B90AD0E58E1}" presName="node" presStyleLbl="node1" presStyleIdx="0" presStyleCnt="6" custScaleX="128350" custScaleY="127975">
        <dgm:presLayoutVars>
          <dgm:bulletEnabled val="1"/>
        </dgm:presLayoutVars>
      </dgm:prSet>
      <dgm:spPr/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</dgm:pt>
    <dgm:pt modelId="{D90AA838-A4C7-42C4-8A81-04CC40A4FBA9}" type="pres">
      <dgm:prSet presAssocID="{489F92DF-9EA7-4D8E-8A87-164466B1A1A2}" presName="node" presStyleLbl="node1" presStyleIdx="1" presStyleCnt="6" custScaleX="138321" custScaleY="133117">
        <dgm:presLayoutVars>
          <dgm:bulletEnabled val="1"/>
        </dgm:presLayoutVars>
      </dgm:prSet>
      <dgm:spPr/>
    </dgm:pt>
    <dgm:pt modelId="{E011228F-A494-481D-A150-279D5A56B1DA}" type="pres">
      <dgm:prSet presAssocID="{489F92DF-9EA7-4D8E-8A87-164466B1A1A2}" presName="dummy" presStyleCnt="0"/>
      <dgm:spPr/>
    </dgm:pt>
    <dgm:pt modelId="{B37AD4AF-E9B5-46C4-8A28-6333C3C3EB99}" type="pres">
      <dgm:prSet presAssocID="{F7552307-488C-404E-8B9B-645BB8B06362}" presName="sibTrans" presStyleLbl="sibTrans2D1" presStyleIdx="1" presStyleCnt="6"/>
      <dgm:spPr/>
    </dgm:pt>
    <dgm:pt modelId="{D7D13C5B-9157-4460-A875-C997FFB24964}" type="pres">
      <dgm:prSet presAssocID="{1C0D5507-6FDE-45BC-B25E-C3F74AC2E5F8}" presName="node" presStyleLbl="node1" presStyleIdx="2" presStyleCnt="6" custScaleX="140751" custScaleY="131365">
        <dgm:presLayoutVars>
          <dgm:bulletEnabled val="1"/>
        </dgm:presLayoutVars>
      </dgm:prSet>
      <dgm:spPr/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2" presStyleCnt="6"/>
      <dgm:spPr/>
    </dgm:pt>
    <dgm:pt modelId="{333983A5-754A-46FE-9115-04AEC4A93DD7}" type="pres">
      <dgm:prSet presAssocID="{331E2F7C-7B77-4F84-80F8-026EAFD5EA37}" presName="node" presStyleLbl="node1" presStyleIdx="3" presStyleCnt="6" custScaleX="132324" custScaleY="125219">
        <dgm:presLayoutVars>
          <dgm:bulletEnabled val="1"/>
        </dgm:presLayoutVars>
      </dgm:prSet>
      <dgm:spPr/>
    </dgm:pt>
    <dgm:pt modelId="{16491031-0208-4C36-85A4-62710897DD88}" type="pres">
      <dgm:prSet presAssocID="{331E2F7C-7B77-4F84-80F8-026EAFD5EA37}" presName="dummy" presStyleCnt="0"/>
      <dgm:spPr/>
    </dgm:pt>
    <dgm:pt modelId="{7FCC1F1B-45F0-49E3-8B5F-12A984189CA7}" type="pres">
      <dgm:prSet presAssocID="{F11AA291-80DC-4769-BD90-B33BFE3A2B8C}" presName="sibTrans" presStyleLbl="sibTrans2D1" presStyleIdx="3" presStyleCnt="6"/>
      <dgm:spPr/>
    </dgm:pt>
    <dgm:pt modelId="{51F60868-6D06-40A4-83ED-65732113841B}" type="pres">
      <dgm:prSet presAssocID="{08751990-4B28-45B7-9A98-9D128D2AAA05}" presName="node" presStyleLbl="node1" presStyleIdx="4" presStyleCnt="6" custScaleX="135080" custScaleY="131365">
        <dgm:presLayoutVars>
          <dgm:bulletEnabled val="1"/>
        </dgm:presLayoutVars>
      </dgm:prSet>
      <dgm:spPr/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</dgm:pt>
    <dgm:pt modelId="{80FF1F50-C0B8-4A90-857A-FA53C8B956DC}" type="pres">
      <dgm:prSet presAssocID="{E561A0CB-B196-4EE6-AB5F-3EFCA70E60EC}" presName="node" presStyleLbl="node1" presStyleIdx="5" presStyleCnt="6" custScaleX="141872" custScaleY="140143">
        <dgm:presLayoutVars>
          <dgm:bulletEnabled val="1"/>
        </dgm:presLayoutVars>
      </dgm:prSet>
      <dgm:spPr/>
    </dgm:pt>
    <dgm:pt modelId="{62654332-0573-4D8F-875C-595B8A37CE26}" type="pres">
      <dgm:prSet presAssocID="{E561A0CB-B196-4EE6-AB5F-3EFCA70E60EC}" presName="dummy" presStyleCnt="0"/>
      <dgm:spPr/>
    </dgm:pt>
    <dgm:pt modelId="{FA2DF69F-F633-4C36-8584-BD0152014F10}" type="pres">
      <dgm:prSet presAssocID="{210CC7AA-F988-4969-94B1-EC6692323455}" presName="sibTrans" presStyleLbl="sibTrans2D1" presStyleIdx="5" presStyleCnt="6"/>
      <dgm:spPr/>
    </dgm:pt>
  </dgm:ptLst>
  <dgm:cxnLst>
    <dgm:cxn modelId="{8D56C415-FBCA-4230-8334-9F26E1162D01}" type="presOf" srcId="{2A7CBEF6-8D59-42E2-8269-FC6993EF1E08}" destId="{E9B42962-B00D-4CA9-86EC-F0EC3D15B2E5}" srcOrd="0" destOrd="0" presId="urn:microsoft.com/office/officeart/2005/8/layout/radial6"/>
    <dgm:cxn modelId="{21CA4A33-89B5-4D44-B1A7-8C9A49C6E80A}" srcId="{E165F1BC-C99D-440B-A836-ECE71C72943C}" destId="{489F92DF-9EA7-4D8E-8A87-164466B1A1A2}" srcOrd="1" destOrd="0" parTransId="{04B86CDA-273B-4442-A185-E3660849A368}" sibTransId="{F7552307-488C-404E-8B9B-645BB8B06362}"/>
    <dgm:cxn modelId="{9E8B8233-696B-4EF6-9065-9897BB79FC63}" type="presOf" srcId="{B15BDC69-2E02-49DB-808C-45E8EE22BB54}" destId="{8817E55F-E3F5-4BCA-9CBE-65A274C8732F}" srcOrd="0" destOrd="0" presId="urn:microsoft.com/office/officeart/2005/8/layout/radial6"/>
    <dgm:cxn modelId="{6019E43C-BB48-4C86-867D-8E126D1A572C}" srcId="{E165F1BC-C99D-440B-A836-ECE71C72943C}" destId="{331E2F7C-7B77-4F84-80F8-026EAFD5EA37}" srcOrd="3" destOrd="0" parTransId="{D62D1CEB-03E8-4BC9-87B6-1974A6FB0B3B}" sibTransId="{F11AA291-80DC-4769-BD90-B33BFE3A2B8C}"/>
    <dgm:cxn modelId="{5BBA4A61-8320-441B-96DC-E5539247BCCE}" type="presOf" srcId="{331E2F7C-7B77-4F84-80F8-026EAFD5EA37}" destId="{333983A5-754A-46FE-9115-04AEC4A93DD7}" srcOrd="0" destOrd="0" presId="urn:microsoft.com/office/officeart/2005/8/layout/radial6"/>
    <dgm:cxn modelId="{D70B5442-1CC4-4468-B65D-3699CED27296}" srcId="{E165F1BC-C99D-440B-A836-ECE71C72943C}" destId="{E561A0CB-B196-4EE6-AB5F-3EFCA70E60EC}" srcOrd="5" destOrd="0" parTransId="{56079AE2-71AF-40B7-9343-E9D1C177F84D}" sibTransId="{210CC7AA-F988-4969-94B1-EC6692323455}"/>
    <dgm:cxn modelId="{FB9DA366-776B-4476-B164-7B01C93A0FB2}" type="presOf" srcId="{5704C4A6-8486-4C1B-AC73-2B90AD0E58E1}" destId="{49BE5963-8696-4BCD-91E7-2949780EB851}" srcOrd="0" destOrd="0" presId="urn:microsoft.com/office/officeart/2005/8/layout/radial6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E779327B-DC11-4581-AC63-3D796B9F7BB3}" srcId="{E165F1BC-C99D-440B-A836-ECE71C72943C}" destId="{1C0D5507-6FDE-45BC-B25E-C3F74AC2E5F8}" srcOrd="2" destOrd="0" parTransId="{70ADCF03-E967-4568-A9CE-4FB239B4E497}" sibTransId="{AD1313FD-F912-4B9C-BE00-682AD7949469}"/>
    <dgm:cxn modelId="{03B1F98D-2446-468D-AF23-1B298C2B4037}" type="presOf" srcId="{210CC7AA-F988-4969-94B1-EC6692323455}" destId="{FA2DF69F-F633-4C36-8584-BD0152014F10}" srcOrd="0" destOrd="0" presId="urn:microsoft.com/office/officeart/2005/8/layout/radial6"/>
    <dgm:cxn modelId="{4CB44F98-3C9A-497A-B34E-DE817E2747CD}" type="presOf" srcId="{489F92DF-9EA7-4D8E-8A87-164466B1A1A2}" destId="{D90AA838-A4C7-42C4-8A81-04CC40A4FBA9}" srcOrd="0" destOrd="0" presId="urn:microsoft.com/office/officeart/2005/8/layout/radial6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D22660B9-8A7C-4637-A543-97D7B8DD21E8}" type="presOf" srcId="{1C0D5507-6FDE-45BC-B25E-C3F74AC2E5F8}" destId="{D7D13C5B-9157-4460-A875-C997FFB24964}" srcOrd="0" destOrd="0" presId="urn:microsoft.com/office/officeart/2005/8/layout/radial6"/>
    <dgm:cxn modelId="{7F1441BF-97FA-4A66-A140-521B21EBCD98}" type="presOf" srcId="{E561A0CB-B196-4EE6-AB5F-3EFCA70E60EC}" destId="{80FF1F50-C0B8-4A90-857A-FA53C8B956DC}" srcOrd="0" destOrd="0" presId="urn:microsoft.com/office/officeart/2005/8/layout/radial6"/>
    <dgm:cxn modelId="{D91539D2-BB17-402F-9C8C-653934619761}" type="presOf" srcId="{40315D65-E09D-43BB-8024-75820697AB3B}" destId="{6377DD9C-68B3-4B3A-B0B0-34EFBA5076FD}" srcOrd="0" destOrd="0" presId="urn:microsoft.com/office/officeart/2005/8/layout/radial6"/>
    <dgm:cxn modelId="{52835EDD-E3F9-470E-AA95-122C7FE1E55B}" type="presOf" srcId="{08751990-4B28-45B7-9A98-9D128D2AAA05}" destId="{51F60868-6D06-40A4-83ED-65732113841B}" srcOrd="0" destOrd="0" presId="urn:microsoft.com/office/officeart/2005/8/layout/radial6"/>
    <dgm:cxn modelId="{C24360E5-7019-43D1-8668-43644AE25FAA}" type="presOf" srcId="{AD1313FD-F912-4B9C-BE00-682AD7949469}" destId="{B8776AD6-9A4B-420A-9250-3F6894CF263E}" srcOrd="0" destOrd="0" presId="urn:microsoft.com/office/officeart/2005/8/layout/radial6"/>
    <dgm:cxn modelId="{615685E9-6BB2-474D-9436-7140C7A46ACD}" type="presOf" srcId="{F11AA291-80DC-4769-BD90-B33BFE3A2B8C}" destId="{7FCC1F1B-45F0-49E3-8B5F-12A984189CA7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6D7017FA-5805-48A9-AF10-B4EF70AD5758}" type="presOf" srcId="{E165F1BC-C99D-440B-A836-ECE71C72943C}" destId="{94EB410B-F583-4F49-8BAE-A7396051A702}" srcOrd="0" destOrd="0" presId="urn:microsoft.com/office/officeart/2005/8/layout/radial6"/>
    <dgm:cxn modelId="{CE75EDFE-7ECB-4380-BE6C-3343815DBC26}" type="presOf" srcId="{F7552307-488C-404E-8B9B-645BB8B06362}" destId="{B37AD4AF-E9B5-46C4-8A28-6333C3C3EB99}" srcOrd="0" destOrd="0" presId="urn:microsoft.com/office/officeart/2005/8/layout/radial6"/>
    <dgm:cxn modelId="{4CBEA510-3990-4C80-AFF3-2F4ABA385F93}" type="presParOf" srcId="{8817E55F-E3F5-4BCA-9CBE-65A274C8732F}" destId="{94EB410B-F583-4F49-8BAE-A7396051A702}" srcOrd="0" destOrd="0" presId="urn:microsoft.com/office/officeart/2005/8/layout/radial6"/>
    <dgm:cxn modelId="{EDB2DFB9-DEDF-44F1-9767-AA1365CA3B98}" type="presParOf" srcId="{8817E55F-E3F5-4BCA-9CBE-65A274C8732F}" destId="{49BE5963-8696-4BCD-91E7-2949780EB851}" srcOrd="1" destOrd="0" presId="urn:microsoft.com/office/officeart/2005/8/layout/radial6"/>
    <dgm:cxn modelId="{9F42D380-7F1B-4A3B-BF9A-ED45E6FB15DF}" type="presParOf" srcId="{8817E55F-E3F5-4BCA-9CBE-65A274C8732F}" destId="{E854B4A6-1386-47D4-A922-CCB19ABC501E}" srcOrd="2" destOrd="0" presId="urn:microsoft.com/office/officeart/2005/8/layout/radial6"/>
    <dgm:cxn modelId="{6563A024-9EAA-43E5-A0DB-10616E33CEC0}" type="presParOf" srcId="{8817E55F-E3F5-4BCA-9CBE-65A274C8732F}" destId="{6377DD9C-68B3-4B3A-B0B0-34EFBA5076FD}" srcOrd="3" destOrd="0" presId="urn:microsoft.com/office/officeart/2005/8/layout/radial6"/>
    <dgm:cxn modelId="{309B1DC3-ACBD-4D2B-AA28-417637BC97CE}" type="presParOf" srcId="{8817E55F-E3F5-4BCA-9CBE-65A274C8732F}" destId="{D90AA838-A4C7-42C4-8A81-04CC40A4FBA9}" srcOrd="4" destOrd="0" presId="urn:microsoft.com/office/officeart/2005/8/layout/radial6"/>
    <dgm:cxn modelId="{8A1E58A1-85A3-4321-8698-EB98B9151153}" type="presParOf" srcId="{8817E55F-E3F5-4BCA-9CBE-65A274C8732F}" destId="{E011228F-A494-481D-A150-279D5A56B1DA}" srcOrd="5" destOrd="0" presId="urn:microsoft.com/office/officeart/2005/8/layout/radial6"/>
    <dgm:cxn modelId="{93947EC3-8A06-44B4-AF1A-756CB93F3FBA}" type="presParOf" srcId="{8817E55F-E3F5-4BCA-9CBE-65A274C8732F}" destId="{B37AD4AF-E9B5-46C4-8A28-6333C3C3EB99}" srcOrd="6" destOrd="0" presId="urn:microsoft.com/office/officeart/2005/8/layout/radial6"/>
    <dgm:cxn modelId="{EC870B93-F6F1-40C1-88B4-4B19E35F4FFA}" type="presParOf" srcId="{8817E55F-E3F5-4BCA-9CBE-65A274C8732F}" destId="{D7D13C5B-9157-4460-A875-C997FFB24964}" srcOrd="7" destOrd="0" presId="urn:microsoft.com/office/officeart/2005/8/layout/radial6"/>
    <dgm:cxn modelId="{BF91D89F-3FAB-493D-8EF5-5B7A09BCB49C}" type="presParOf" srcId="{8817E55F-E3F5-4BCA-9CBE-65A274C8732F}" destId="{CF941F48-CF41-40FA-B87F-44E24C81DBE2}" srcOrd="8" destOrd="0" presId="urn:microsoft.com/office/officeart/2005/8/layout/radial6"/>
    <dgm:cxn modelId="{A5760823-03A8-4CAF-A4D5-AA851E72188B}" type="presParOf" srcId="{8817E55F-E3F5-4BCA-9CBE-65A274C8732F}" destId="{B8776AD6-9A4B-420A-9250-3F6894CF263E}" srcOrd="9" destOrd="0" presId="urn:microsoft.com/office/officeart/2005/8/layout/radial6"/>
    <dgm:cxn modelId="{E69421AE-979D-4744-B77F-4BBBC4FA0B64}" type="presParOf" srcId="{8817E55F-E3F5-4BCA-9CBE-65A274C8732F}" destId="{333983A5-754A-46FE-9115-04AEC4A93DD7}" srcOrd="10" destOrd="0" presId="urn:microsoft.com/office/officeart/2005/8/layout/radial6"/>
    <dgm:cxn modelId="{FA154507-DA6E-42FF-B468-37724BD36302}" type="presParOf" srcId="{8817E55F-E3F5-4BCA-9CBE-65A274C8732F}" destId="{16491031-0208-4C36-85A4-62710897DD88}" srcOrd="11" destOrd="0" presId="urn:microsoft.com/office/officeart/2005/8/layout/radial6"/>
    <dgm:cxn modelId="{652731AF-4A45-4B05-84D4-F77ABF9CFE8A}" type="presParOf" srcId="{8817E55F-E3F5-4BCA-9CBE-65A274C8732F}" destId="{7FCC1F1B-45F0-49E3-8B5F-12A984189CA7}" srcOrd="12" destOrd="0" presId="urn:microsoft.com/office/officeart/2005/8/layout/radial6"/>
    <dgm:cxn modelId="{A6525312-7F64-46E8-B21C-A59344327879}" type="presParOf" srcId="{8817E55F-E3F5-4BCA-9CBE-65A274C8732F}" destId="{51F60868-6D06-40A4-83ED-65732113841B}" srcOrd="13" destOrd="0" presId="urn:microsoft.com/office/officeart/2005/8/layout/radial6"/>
    <dgm:cxn modelId="{1FC8A54F-9A58-4D66-BD72-726AF2D38E92}" type="presParOf" srcId="{8817E55F-E3F5-4BCA-9CBE-65A274C8732F}" destId="{1F66FCBD-0AC3-48ED-BDE5-F0740C33B23C}" srcOrd="14" destOrd="0" presId="urn:microsoft.com/office/officeart/2005/8/layout/radial6"/>
    <dgm:cxn modelId="{FA6DB65F-64A3-4E2B-BB5E-D22C5BB18BEB}" type="presParOf" srcId="{8817E55F-E3F5-4BCA-9CBE-65A274C8732F}" destId="{E9B42962-B00D-4CA9-86EC-F0EC3D15B2E5}" srcOrd="15" destOrd="0" presId="urn:microsoft.com/office/officeart/2005/8/layout/radial6"/>
    <dgm:cxn modelId="{F21625AF-CC12-4CF4-8678-DEBBDAF7AC24}" type="presParOf" srcId="{8817E55F-E3F5-4BCA-9CBE-65A274C8732F}" destId="{80FF1F50-C0B8-4A90-857A-FA53C8B956DC}" srcOrd="16" destOrd="0" presId="urn:microsoft.com/office/officeart/2005/8/layout/radial6"/>
    <dgm:cxn modelId="{88892C28-A9CE-40E7-B519-7C206AF346C7}" type="presParOf" srcId="{8817E55F-E3F5-4BCA-9CBE-65A274C8732F}" destId="{62654332-0573-4D8F-875C-595B8A37CE26}" srcOrd="17" destOrd="0" presId="urn:microsoft.com/office/officeart/2005/8/layout/radial6"/>
    <dgm:cxn modelId="{32007C6D-C89D-4A3E-AE85-AE636775D0AC}" type="presParOf" srcId="{8817E55F-E3F5-4BCA-9CBE-65A274C8732F}" destId="{FA2DF69F-F633-4C36-8584-BD0152014F1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BDC69-2E02-49DB-808C-45E8EE22BB54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65F1BC-C99D-440B-A836-ECE71C72943C}">
      <dgm:prSet phldrT="[Text]"/>
      <dgm:spPr/>
      <dgm:t>
        <a:bodyPr/>
        <a:lstStyle/>
        <a:p>
          <a:r>
            <a:rPr lang="en-US" dirty="0"/>
            <a:t>Value Addition </a:t>
          </a:r>
        </a:p>
      </dgm:t>
    </dgm:pt>
    <dgm:pt modelId="{0FC6E740-E68C-43D5-9C07-43F241B3B096}" type="parTrans" cxnId="{18A786B0-9CB3-4D0E-A140-66CBCA9E46A5}">
      <dgm:prSet/>
      <dgm:spPr/>
      <dgm:t>
        <a:bodyPr/>
        <a:lstStyle/>
        <a:p>
          <a:endParaRPr lang="en-US"/>
        </a:p>
      </dgm:t>
    </dgm:pt>
    <dgm:pt modelId="{1FD2EE0E-D0DD-4AE8-8E63-279EF3918397}" type="sibTrans" cxnId="{18A786B0-9CB3-4D0E-A140-66CBCA9E46A5}">
      <dgm:prSet/>
      <dgm:spPr/>
      <dgm:t>
        <a:bodyPr/>
        <a:lstStyle/>
        <a:p>
          <a:endParaRPr lang="en-US"/>
        </a:p>
      </dgm:t>
    </dgm:pt>
    <dgm:pt modelId="{5704C4A6-8486-4C1B-AC73-2B90AD0E58E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Bandwidth Control</a:t>
          </a:r>
        </a:p>
      </dgm:t>
    </dgm:pt>
    <dgm:pt modelId="{40315D65-E09D-43BB-8024-75820697AB3B}" type="sibTrans" cxnId="{5BB8EFEB-2CA3-4ADF-A01B-279EBE95B231}">
      <dgm:prSet/>
      <dgm:spPr/>
      <dgm:t>
        <a:bodyPr/>
        <a:lstStyle/>
        <a:p>
          <a:endParaRPr lang="en-US"/>
        </a:p>
      </dgm:t>
    </dgm:pt>
    <dgm:pt modelId="{16552745-A9EB-49F1-B84F-1F629ABDF2EE}" type="parTrans" cxnId="{5BB8EFEB-2CA3-4ADF-A01B-279EBE95B231}">
      <dgm:prSet/>
      <dgm:spPr/>
      <dgm:t>
        <a:bodyPr/>
        <a:lstStyle/>
        <a:p>
          <a:endParaRPr lang="en-US"/>
        </a:p>
      </dgm:t>
    </dgm:pt>
    <dgm:pt modelId="{947BA273-227D-4B4C-B53D-135F4047E67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Full  Network Visibility</a:t>
          </a:r>
        </a:p>
      </dgm:t>
    </dgm:pt>
    <dgm:pt modelId="{3B1A3B7B-421B-4742-8FE2-EB72691ACF93}" type="parTrans" cxnId="{64B5B373-F33D-4CC2-BA82-FF995D1E2CFB}">
      <dgm:prSet/>
      <dgm:spPr/>
      <dgm:t>
        <a:bodyPr/>
        <a:lstStyle/>
        <a:p>
          <a:endParaRPr lang="en-US"/>
        </a:p>
      </dgm:t>
    </dgm:pt>
    <dgm:pt modelId="{407400C7-DF41-4B23-BBC4-6E177F27F849}" type="sibTrans" cxnId="{64B5B373-F33D-4CC2-BA82-FF995D1E2CFB}">
      <dgm:prSet/>
      <dgm:spPr/>
      <dgm:t>
        <a:bodyPr/>
        <a:lstStyle/>
        <a:p>
          <a:endParaRPr lang="en-US"/>
        </a:p>
      </dgm:t>
    </dgm:pt>
    <dgm:pt modelId="{1C0D5507-6FDE-45BC-B25E-C3F74AC2E5F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Branding </a:t>
          </a:r>
        </a:p>
      </dgm:t>
    </dgm:pt>
    <dgm:pt modelId="{AD1313FD-F912-4B9C-BE00-682AD7949469}" type="sibTrans" cxnId="{E779327B-DC11-4581-AC63-3D796B9F7BB3}">
      <dgm:prSet/>
      <dgm:spPr/>
      <dgm:t>
        <a:bodyPr/>
        <a:lstStyle/>
        <a:p>
          <a:endParaRPr lang="en-US"/>
        </a:p>
      </dgm:t>
    </dgm:pt>
    <dgm:pt modelId="{70ADCF03-E967-4568-A9CE-4FB239B4E497}" type="parTrans" cxnId="{E779327B-DC11-4581-AC63-3D796B9F7BB3}">
      <dgm:prSet/>
      <dgm:spPr/>
      <dgm:t>
        <a:bodyPr/>
        <a:lstStyle/>
        <a:p>
          <a:endParaRPr lang="en-US"/>
        </a:p>
      </dgm:t>
    </dgm:pt>
    <dgm:pt modelId="{08751990-4B28-45B7-9A98-9D128D2AAA0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Monetize Hotspots</a:t>
          </a:r>
        </a:p>
      </dgm:t>
    </dgm:pt>
    <dgm:pt modelId="{2A7CBEF6-8D59-42E2-8269-FC6993EF1E08}" type="sibTrans" cxnId="{1566E271-FCBF-4337-8ACF-A6DE4B324DB2}">
      <dgm:prSet/>
      <dgm:spPr/>
      <dgm:t>
        <a:bodyPr/>
        <a:lstStyle/>
        <a:p>
          <a:endParaRPr lang="en-US"/>
        </a:p>
      </dgm:t>
    </dgm:pt>
    <dgm:pt modelId="{80ADD7AD-0C13-4431-B0B1-21A1185ABF85}" type="parTrans" cxnId="{1566E271-FCBF-4337-8ACF-A6DE4B324DB2}">
      <dgm:prSet/>
      <dgm:spPr/>
      <dgm:t>
        <a:bodyPr/>
        <a:lstStyle/>
        <a:p>
          <a:endParaRPr lang="en-US"/>
        </a:p>
      </dgm:t>
    </dgm:pt>
    <dgm:pt modelId="{62783855-8DBE-465F-A98D-04C738A3CDA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Single Console Mgmt</a:t>
          </a:r>
        </a:p>
      </dgm:t>
    </dgm:pt>
    <dgm:pt modelId="{59E0C1F0-D3DC-49AD-84A1-11E2967D2BE7}" type="parTrans" cxnId="{B3B3FCCB-A618-4C30-B407-A12B9275A340}">
      <dgm:prSet/>
      <dgm:spPr/>
      <dgm:t>
        <a:bodyPr/>
        <a:lstStyle/>
        <a:p>
          <a:endParaRPr lang="en-US"/>
        </a:p>
      </dgm:t>
    </dgm:pt>
    <dgm:pt modelId="{941E8148-6B15-4B76-87B5-A98C92C29623}" type="sibTrans" cxnId="{B3B3FCCB-A618-4C30-B407-A12B9275A340}">
      <dgm:prSet/>
      <dgm:spPr/>
      <dgm:t>
        <a:bodyPr/>
        <a:lstStyle/>
        <a:p>
          <a:endParaRPr lang="en-US"/>
        </a:p>
      </dgm:t>
    </dgm:pt>
    <dgm:pt modelId="{C8BC4330-C26F-4C6C-B4E5-2FFD1647ACF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Friendly Help Desk</a:t>
          </a:r>
        </a:p>
      </dgm:t>
    </dgm:pt>
    <dgm:pt modelId="{34E7C772-92DA-44B3-974F-1F0E21C31277}" type="parTrans" cxnId="{19105916-296C-4B6E-8B51-355F0997C9D4}">
      <dgm:prSet/>
      <dgm:spPr/>
      <dgm:t>
        <a:bodyPr/>
        <a:lstStyle/>
        <a:p>
          <a:endParaRPr lang="en-US"/>
        </a:p>
      </dgm:t>
    </dgm:pt>
    <dgm:pt modelId="{AB490920-47B0-48F2-94B6-654B2FE8AE46}" type="sibTrans" cxnId="{19105916-296C-4B6E-8B51-355F0997C9D4}">
      <dgm:prSet/>
      <dgm:spPr/>
      <dgm:t>
        <a:bodyPr/>
        <a:lstStyle/>
        <a:p>
          <a:endParaRPr lang="en-US"/>
        </a:p>
      </dgm:t>
    </dgm:pt>
    <dgm:pt modelId="{8817E55F-E3F5-4BCA-9CBE-65A274C8732F}" type="pres">
      <dgm:prSet presAssocID="{B15BDC69-2E02-49DB-808C-45E8EE22BB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B410B-F583-4F49-8BAE-A7396051A702}" type="pres">
      <dgm:prSet presAssocID="{E165F1BC-C99D-440B-A836-ECE71C72943C}" presName="centerShape" presStyleLbl="node0" presStyleIdx="0" presStyleCnt="1"/>
      <dgm:spPr/>
    </dgm:pt>
    <dgm:pt modelId="{49BE5963-8696-4BCD-91E7-2949780EB851}" type="pres">
      <dgm:prSet presAssocID="{5704C4A6-8486-4C1B-AC73-2B90AD0E58E1}" presName="node" presStyleLbl="node1" presStyleIdx="0" presStyleCnt="6" custScaleX="132909" custScaleY="128064">
        <dgm:presLayoutVars>
          <dgm:bulletEnabled val="1"/>
        </dgm:presLayoutVars>
      </dgm:prSet>
      <dgm:spPr/>
    </dgm:pt>
    <dgm:pt modelId="{E854B4A6-1386-47D4-A922-CCB19ABC501E}" type="pres">
      <dgm:prSet presAssocID="{5704C4A6-8486-4C1B-AC73-2B90AD0E58E1}" presName="dummy" presStyleCnt="0"/>
      <dgm:spPr/>
    </dgm:pt>
    <dgm:pt modelId="{6377DD9C-68B3-4B3A-B0B0-34EFBA5076FD}" type="pres">
      <dgm:prSet presAssocID="{40315D65-E09D-43BB-8024-75820697AB3B}" presName="sibTrans" presStyleLbl="sibTrans2D1" presStyleIdx="0" presStyleCnt="6"/>
      <dgm:spPr/>
    </dgm:pt>
    <dgm:pt modelId="{5FF6FCE4-1ABA-4FAE-86C7-11831786BDA4}" type="pres">
      <dgm:prSet presAssocID="{62783855-8DBE-465F-A98D-04C738A3CDA4}" presName="node" presStyleLbl="node1" presStyleIdx="1" presStyleCnt="6" custScaleX="119800" custScaleY="128110">
        <dgm:presLayoutVars>
          <dgm:bulletEnabled val="1"/>
        </dgm:presLayoutVars>
      </dgm:prSet>
      <dgm:spPr/>
    </dgm:pt>
    <dgm:pt modelId="{01615BC6-6944-4B16-8214-6D5D6C4CF1B2}" type="pres">
      <dgm:prSet presAssocID="{62783855-8DBE-465F-A98D-04C738A3CDA4}" presName="dummy" presStyleCnt="0"/>
      <dgm:spPr/>
    </dgm:pt>
    <dgm:pt modelId="{55F87259-FDA4-4D5D-921B-DF6EF0DB0EB7}" type="pres">
      <dgm:prSet presAssocID="{941E8148-6B15-4B76-87B5-A98C92C29623}" presName="sibTrans" presStyleLbl="sibTrans2D1" presStyleIdx="1" presStyleCnt="6"/>
      <dgm:spPr/>
    </dgm:pt>
    <dgm:pt modelId="{66E2899A-C9F1-46FA-9C7F-20929095C92E}" type="pres">
      <dgm:prSet presAssocID="{947BA273-227D-4B4C-B53D-135F4047E67B}" presName="node" presStyleLbl="node1" presStyleIdx="2" presStyleCnt="6" custScaleX="123722" custScaleY="131729">
        <dgm:presLayoutVars>
          <dgm:bulletEnabled val="1"/>
        </dgm:presLayoutVars>
      </dgm:prSet>
      <dgm:spPr/>
    </dgm:pt>
    <dgm:pt modelId="{AB9D42D2-ADE8-4876-BB77-913F07F45ED4}" type="pres">
      <dgm:prSet presAssocID="{947BA273-227D-4B4C-B53D-135F4047E67B}" presName="dummy" presStyleCnt="0"/>
      <dgm:spPr/>
    </dgm:pt>
    <dgm:pt modelId="{E81534CC-C26D-423E-8E8F-2D8D6C5BCBDB}" type="pres">
      <dgm:prSet presAssocID="{407400C7-DF41-4B23-BBC4-6E177F27F849}" presName="sibTrans" presStyleLbl="sibTrans2D1" presStyleIdx="2" presStyleCnt="6"/>
      <dgm:spPr/>
    </dgm:pt>
    <dgm:pt modelId="{D7D13C5B-9157-4460-A875-C997FFB24964}" type="pres">
      <dgm:prSet presAssocID="{1C0D5507-6FDE-45BC-B25E-C3F74AC2E5F8}" presName="node" presStyleLbl="node1" presStyleIdx="3" presStyleCnt="6" custScaleX="119153" custScaleY="124538">
        <dgm:presLayoutVars>
          <dgm:bulletEnabled val="1"/>
        </dgm:presLayoutVars>
      </dgm:prSet>
      <dgm:spPr/>
    </dgm:pt>
    <dgm:pt modelId="{CF941F48-CF41-40FA-B87F-44E24C81DBE2}" type="pres">
      <dgm:prSet presAssocID="{1C0D5507-6FDE-45BC-B25E-C3F74AC2E5F8}" presName="dummy" presStyleCnt="0"/>
      <dgm:spPr/>
    </dgm:pt>
    <dgm:pt modelId="{B8776AD6-9A4B-420A-9250-3F6894CF263E}" type="pres">
      <dgm:prSet presAssocID="{AD1313FD-F912-4B9C-BE00-682AD7949469}" presName="sibTrans" presStyleLbl="sibTrans2D1" presStyleIdx="3" presStyleCnt="6"/>
      <dgm:spPr/>
    </dgm:pt>
    <dgm:pt modelId="{51F60868-6D06-40A4-83ED-65732113841B}" type="pres">
      <dgm:prSet presAssocID="{08751990-4B28-45B7-9A98-9D128D2AAA05}" presName="node" presStyleLbl="node1" presStyleIdx="4" presStyleCnt="6" custScaleX="121323" custScaleY="115934">
        <dgm:presLayoutVars>
          <dgm:bulletEnabled val="1"/>
        </dgm:presLayoutVars>
      </dgm:prSet>
      <dgm:spPr/>
    </dgm:pt>
    <dgm:pt modelId="{1F66FCBD-0AC3-48ED-BDE5-F0740C33B23C}" type="pres">
      <dgm:prSet presAssocID="{08751990-4B28-45B7-9A98-9D128D2AAA05}" presName="dummy" presStyleCnt="0"/>
      <dgm:spPr/>
    </dgm:pt>
    <dgm:pt modelId="{E9B42962-B00D-4CA9-86EC-F0EC3D15B2E5}" type="pres">
      <dgm:prSet presAssocID="{2A7CBEF6-8D59-42E2-8269-FC6993EF1E08}" presName="sibTrans" presStyleLbl="sibTrans2D1" presStyleIdx="4" presStyleCnt="6"/>
      <dgm:spPr/>
    </dgm:pt>
    <dgm:pt modelId="{2A6D2260-304F-41F3-8667-F3F4A6D95CEE}" type="pres">
      <dgm:prSet presAssocID="{C8BC4330-C26F-4C6C-B4E5-2FFD1647ACF3}" presName="node" presStyleLbl="node1" presStyleIdx="5" presStyleCnt="6" custScaleX="117587" custScaleY="115934">
        <dgm:presLayoutVars>
          <dgm:bulletEnabled val="1"/>
        </dgm:presLayoutVars>
      </dgm:prSet>
      <dgm:spPr/>
    </dgm:pt>
    <dgm:pt modelId="{F96E835C-6FFE-4699-A412-152D1D868E32}" type="pres">
      <dgm:prSet presAssocID="{C8BC4330-C26F-4C6C-B4E5-2FFD1647ACF3}" presName="dummy" presStyleCnt="0"/>
      <dgm:spPr/>
    </dgm:pt>
    <dgm:pt modelId="{9C0E7902-26DB-4796-9600-3F26ACF550AA}" type="pres">
      <dgm:prSet presAssocID="{AB490920-47B0-48F2-94B6-654B2FE8AE46}" presName="sibTrans" presStyleLbl="sibTrans2D1" presStyleIdx="5" presStyleCnt="6"/>
      <dgm:spPr/>
    </dgm:pt>
  </dgm:ptLst>
  <dgm:cxnLst>
    <dgm:cxn modelId="{0A2A0B14-17E9-4384-A296-9B201393F482}" type="presOf" srcId="{62783855-8DBE-465F-A98D-04C738A3CDA4}" destId="{5FF6FCE4-1ABA-4FAE-86C7-11831786BDA4}" srcOrd="0" destOrd="0" presId="urn:microsoft.com/office/officeart/2005/8/layout/radial6"/>
    <dgm:cxn modelId="{19105916-296C-4B6E-8B51-355F0997C9D4}" srcId="{E165F1BC-C99D-440B-A836-ECE71C72943C}" destId="{C8BC4330-C26F-4C6C-B4E5-2FFD1647ACF3}" srcOrd="5" destOrd="0" parTransId="{34E7C772-92DA-44B3-974F-1F0E21C31277}" sibTransId="{AB490920-47B0-48F2-94B6-654B2FE8AE46}"/>
    <dgm:cxn modelId="{CB2C301A-AF34-4336-8E42-AEBEDC5C8487}" type="presOf" srcId="{AB490920-47B0-48F2-94B6-654B2FE8AE46}" destId="{9C0E7902-26DB-4796-9600-3F26ACF550AA}" srcOrd="0" destOrd="0" presId="urn:microsoft.com/office/officeart/2005/8/layout/radial6"/>
    <dgm:cxn modelId="{C8267524-F8E7-4824-8AAB-B7F0D9195075}" type="presOf" srcId="{407400C7-DF41-4B23-BBC4-6E177F27F849}" destId="{E81534CC-C26D-423E-8E8F-2D8D6C5BCBDB}" srcOrd="0" destOrd="0" presId="urn:microsoft.com/office/officeart/2005/8/layout/radial6"/>
    <dgm:cxn modelId="{09764F2B-68E1-453C-8D92-DCEC94DA5C1F}" type="presOf" srcId="{B15BDC69-2E02-49DB-808C-45E8EE22BB54}" destId="{8817E55F-E3F5-4BCA-9CBE-65A274C8732F}" srcOrd="0" destOrd="0" presId="urn:microsoft.com/office/officeart/2005/8/layout/radial6"/>
    <dgm:cxn modelId="{DE114B5E-A6E6-417C-B32C-8935627761AF}" type="presOf" srcId="{40315D65-E09D-43BB-8024-75820697AB3B}" destId="{6377DD9C-68B3-4B3A-B0B0-34EFBA5076FD}" srcOrd="0" destOrd="0" presId="urn:microsoft.com/office/officeart/2005/8/layout/radial6"/>
    <dgm:cxn modelId="{66E8486F-F551-45E4-A40A-2919682E7FC7}" type="presOf" srcId="{2A7CBEF6-8D59-42E2-8269-FC6993EF1E08}" destId="{E9B42962-B00D-4CA9-86EC-F0EC3D15B2E5}" srcOrd="0" destOrd="0" presId="urn:microsoft.com/office/officeart/2005/8/layout/radial6"/>
    <dgm:cxn modelId="{1566E271-FCBF-4337-8ACF-A6DE4B324DB2}" srcId="{E165F1BC-C99D-440B-A836-ECE71C72943C}" destId="{08751990-4B28-45B7-9A98-9D128D2AAA05}" srcOrd="4" destOrd="0" parTransId="{80ADD7AD-0C13-4431-B0B1-21A1185ABF85}" sibTransId="{2A7CBEF6-8D59-42E2-8269-FC6993EF1E08}"/>
    <dgm:cxn modelId="{64B5B373-F33D-4CC2-BA82-FF995D1E2CFB}" srcId="{E165F1BC-C99D-440B-A836-ECE71C72943C}" destId="{947BA273-227D-4B4C-B53D-135F4047E67B}" srcOrd="2" destOrd="0" parTransId="{3B1A3B7B-421B-4742-8FE2-EB72691ACF93}" sibTransId="{407400C7-DF41-4B23-BBC4-6E177F27F849}"/>
    <dgm:cxn modelId="{200A8078-58B8-43B3-82EB-A6E93B889D37}" type="presOf" srcId="{AD1313FD-F912-4B9C-BE00-682AD7949469}" destId="{B8776AD6-9A4B-420A-9250-3F6894CF263E}" srcOrd="0" destOrd="0" presId="urn:microsoft.com/office/officeart/2005/8/layout/radial6"/>
    <dgm:cxn modelId="{E779327B-DC11-4581-AC63-3D796B9F7BB3}" srcId="{E165F1BC-C99D-440B-A836-ECE71C72943C}" destId="{1C0D5507-6FDE-45BC-B25E-C3F74AC2E5F8}" srcOrd="3" destOrd="0" parTransId="{70ADCF03-E967-4568-A9CE-4FB239B4E497}" sibTransId="{AD1313FD-F912-4B9C-BE00-682AD7949469}"/>
    <dgm:cxn modelId="{8C154B7B-6D32-4EA4-817F-1FE7A196498E}" type="presOf" srcId="{947BA273-227D-4B4C-B53D-135F4047E67B}" destId="{66E2899A-C9F1-46FA-9C7F-20929095C92E}" srcOrd="0" destOrd="0" presId="urn:microsoft.com/office/officeart/2005/8/layout/radial6"/>
    <dgm:cxn modelId="{382F8C9A-4F9D-43B0-9439-F236FB067380}" type="presOf" srcId="{941E8148-6B15-4B76-87B5-A98C92C29623}" destId="{55F87259-FDA4-4D5D-921B-DF6EF0DB0EB7}" srcOrd="0" destOrd="0" presId="urn:microsoft.com/office/officeart/2005/8/layout/radial6"/>
    <dgm:cxn modelId="{18A786B0-9CB3-4D0E-A140-66CBCA9E46A5}" srcId="{B15BDC69-2E02-49DB-808C-45E8EE22BB54}" destId="{E165F1BC-C99D-440B-A836-ECE71C72943C}" srcOrd="0" destOrd="0" parTransId="{0FC6E740-E68C-43D5-9C07-43F241B3B096}" sibTransId="{1FD2EE0E-D0DD-4AE8-8E63-279EF3918397}"/>
    <dgm:cxn modelId="{B55B40B9-DF2E-4B4A-B872-5F1AEC4EB459}" type="presOf" srcId="{08751990-4B28-45B7-9A98-9D128D2AAA05}" destId="{51F60868-6D06-40A4-83ED-65732113841B}" srcOrd="0" destOrd="0" presId="urn:microsoft.com/office/officeart/2005/8/layout/radial6"/>
    <dgm:cxn modelId="{092EC3C8-6247-41ED-B75B-CA303CA4DB9A}" type="presOf" srcId="{C8BC4330-C26F-4C6C-B4E5-2FFD1647ACF3}" destId="{2A6D2260-304F-41F3-8667-F3F4A6D95CEE}" srcOrd="0" destOrd="0" presId="urn:microsoft.com/office/officeart/2005/8/layout/radial6"/>
    <dgm:cxn modelId="{B3B3FCCB-A618-4C30-B407-A12B9275A340}" srcId="{E165F1BC-C99D-440B-A836-ECE71C72943C}" destId="{62783855-8DBE-465F-A98D-04C738A3CDA4}" srcOrd="1" destOrd="0" parTransId="{59E0C1F0-D3DC-49AD-84A1-11E2967D2BE7}" sibTransId="{941E8148-6B15-4B76-87B5-A98C92C29623}"/>
    <dgm:cxn modelId="{4AFF11CE-E9A8-4F6A-AEB5-0C6777F5AA4E}" type="presOf" srcId="{1C0D5507-6FDE-45BC-B25E-C3F74AC2E5F8}" destId="{D7D13C5B-9157-4460-A875-C997FFB24964}" srcOrd="0" destOrd="0" presId="urn:microsoft.com/office/officeart/2005/8/layout/radial6"/>
    <dgm:cxn modelId="{F3F97BCF-E0E0-43DD-8FA2-CC261C852A3A}" type="presOf" srcId="{E165F1BC-C99D-440B-A836-ECE71C72943C}" destId="{94EB410B-F583-4F49-8BAE-A7396051A702}" srcOrd="0" destOrd="0" presId="urn:microsoft.com/office/officeart/2005/8/layout/radial6"/>
    <dgm:cxn modelId="{EE7A8ADC-6762-4333-928D-1CF810AED6B2}" type="presOf" srcId="{5704C4A6-8486-4C1B-AC73-2B90AD0E58E1}" destId="{49BE5963-8696-4BCD-91E7-2949780EB851}" srcOrd="0" destOrd="0" presId="urn:microsoft.com/office/officeart/2005/8/layout/radial6"/>
    <dgm:cxn modelId="{5BB8EFEB-2CA3-4ADF-A01B-279EBE95B231}" srcId="{E165F1BC-C99D-440B-A836-ECE71C72943C}" destId="{5704C4A6-8486-4C1B-AC73-2B90AD0E58E1}" srcOrd="0" destOrd="0" parTransId="{16552745-A9EB-49F1-B84F-1F629ABDF2EE}" sibTransId="{40315D65-E09D-43BB-8024-75820697AB3B}"/>
    <dgm:cxn modelId="{E9079C09-55EB-416B-8E01-3458D76C9E54}" type="presParOf" srcId="{8817E55F-E3F5-4BCA-9CBE-65A274C8732F}" destId="{94EB410B-F583-4F49-8BAE-A7396051A702}" srcOrd="0" destOrd="0" presId="urn:microsoft.com/office/officeart/2005/8/layout/radial6"/>
    <dgm:cxn modelId="{1EE9B3C2-0960-49F1-97FA-9EAFB626C328}" type="presParOf" srcId="{8817E55F-E3F5-4BCA-9CBE-65A274C8732F}" destId="{49BE5963-8696-4BCD-91E7-2949780EB851}" srcOrd="1" destOrd="0" presId="urn:microsoft.com/office/officeart/2005/8/layout/radial6"/>
    <dgm:cxn modelId="{D256045F-EF6C-450E-AA02-39E995D905BF}" type="presParOf" srcId="{8817E55F-E3F5-4BCA-9CBE-65A274C8732F}" destId="{E854B4A6-1386-47D4-A922-CCB19ABC501E}" srcOrd="2" destOrd="0" presId="urn:microsoft.com/office/officeart/2005/8/layout/radial6"/>
    <dgm:cxn modelId="{2C78722A-1C61-41F9-B7B1-35EF22F997F8}" type="presParOf" srcId="{8817E55F-E3F5-4BCA-9CBE-65A274C8732F}" destId="{6377DD9C-68B3-4B3A-B0B0-34EFBA5076FD}" srcOrd="3" destOrd="0" presId="urn:microsoft.com/office/officeart/2005/8/layout/radial6"/>
    <dgm:cxn modelId="{EF019B5B-D475-44A1-B978-261EE64FFCC0}" type="presParOf" srcId="{8817E55F-E3F5-4BCA-9CBE-65A274C8732F}" destId="{5FF6FCE4-1ABA-4FAE-86C7-11831786BDA4}" srcOrd="4" destOrd="0" presId="urn:microsoft.com/office/officeart/2005/8/layout/radial6"/>
    <dgm:cxn modelId="{83A07BCF-F0E0-4F57-8BA1-249BB8CCAC89}" type="presParOf" srcId="{8817E55F-E3F5-4BCA-9CBE-65A274C8732F}" destId="{01615BC6-6944-4B16-8214-6D5D6C4CF1B2}" srcOrd="5" destOrd="0" presId="urn:microsoft.com/office/officeart/2005/8/layout/radial6"/>
    <dgm:cxn modelId="{7BC91408-D11F-418C-AC29-3A7BF220A9E6}" type="presParOf" srcId="{8817E55F-E3F5-4BCA-9CBE-65A274C8732F}" destId="{55F87259-FDA4-4D5D-921B-DF6EF0DB0EB7}" srcOrd="6" destOrd="0" presId="urn:microsoft.com/office/officeart/2005/8/layout/radial6"/>
    <dgm:cxn modelId="{CDBF0788-97EB-4261-912C-DCF341F10CA0}" type="presParOf" srcId="{8817E55F-E3F5-4BCA-9CBE-65A274C8732F}" destId="{66E2899A-C9F1-46FA-9C7F-20929095C92E}" srcOrd="7" destOrd="0" presId="urn:microsoft.com/office/officeart/2005/8/layout/radial6"/>
    <dgm:cxn modelId="{6C1086A1-6450-4DB4-A345-1981D6D32F1B}" type="presParOf" srcId="{8817E55F-E3F5-4BCA-9CBE-65A274C8732F}" destId="{AB9D42D2-ADE8-4876-BB77-913F07F45ED4}" srcOrd="8" destOrd="0" presId="urn:microsoft.com/office/officeart/2005/8/layout/radial6"/>
    <dgm:cxn modelId="{958F7FC4-A9A8-47E3-893B-DE4CAEDB983E}" type="presParOf" srcId="{8817E55F-E3F5-4BCA-9CBE-65A274C8732F}" destId="{E81534CC-C26D-423E-8E8F-2D8D6C5BCBDB}" srcOrd="9" destOrd="0" presId="urn:microsoft.com/office/officeart/2005/8/layout/radial6"/>
    <dgm:cxn modelId="{33C35D77-54E7-45E8-AD2A-184AD585C748}" type="presParOf" srcId="{8817E55F-E3F5-4BCA-9CBE-65A274C8732F}" destId="{D7D13C5B-9157-4460-A875-C997FFB24964}" srcOrd="10" destOrd="0" presId="urn:microsoft.com/office/officeart/2005/8/layout/radial6"/>
    <dgm:cxn modelId="{D914A2F9-3B3D-4066-BE2A-0A2526A913BF}" type="presParOf" srcId="{8817E55F-E3F5-4BCA-9CBE-65A274C8732F}" destId="{CF941F48-CF41-40FA-B87F-44E24C81DBE2}" srcOrd="11" destOrd="0" presId="urn:microsoft.com/office/officeart/2005/8/layout/radial6"/>
    <dgm:cxn modelId="{DCBA4D0C-73B0-4457-BD65-3E7F20C7224E}" type="presParOf" srcId="{8817E55F-E3F5-4BCA-9CBE-65A274C8732F}" destId="{B8776AD6-9A4B-420A-9250-3F6894CF263E}" srcOrd="12" destOrd="0" presId="urn:microsoft.com/office/officeart/2005/8/layout/radial6"/>
    <dgm:cxn modelId="{6AEA0D1C-111E-4634-8EFC-6AFC142DB78C}" type="presParOf" srcId="{8817E55F-E3F5-4BCA-9CBE-65A274C8732F}" destId="{51F60868-6D06-40A4-83ED-65732113841B}" srcOrd="13" destOrd="0" presId="urn:microsoft.com/office/officeart/2005/8/layout/radial6"/>
    <dgm:cxn modelId="{DEB4CCA1-0D9C-43A1-B3C6-065A81E5B374}" type="presParOf" srcId="{8817E55F-E3F5-4BCA-9CBE-65A274C8732F}" destId="{1F66FCBD-0AC3-48ED-BDE5-F0740C33B23C}" srcOrd="14" destOrd="0" presId="urn:microsoft.com/office/officeart/2005/8/layout/radial6"/>
    <dgm:cxn modelId="{DB7031A1-DF3E-4A25-A7F5-FD0247729826}" type="presParOf" srcId="{8817E55F-E3F5-4BCA-9CBE-65A274C8732F}" destId="{E9B42962-B00D-4CA9-86EC-F0EC3D15B2E5}" srcOrd="15" destOrd="0" presId="urn:microsoft.com/office/officeart/2005/8/layout/radial6"/>
    <dgm:cxn modelId="{4B1B2D07-B186-4B65-853F-C4488F86062B}" type="presParOf" srcId="{8817E55F-E3F5-4BCA-9CBE-65A274C8732F}" destId="{2A6D2260-304F-41F3-8667-F3F4A6D95CEE}" srcOrd="16" destOrd="0" presId="urn:microsoft.com/office/officeart/2005/8/layout/radial6"/>
    <dgm:cxn modelId="{38F06068-13A2-4CCD-A736-86BDC61984CB}" type="presParOf" srcId="{8817E55F-E3F5-4BCA-9CBE-65A274C8732F}" destId="{F96E835C-6FFE-4699-A412-152D1D868E32}" srcOrd="17" destOrd="0" presId="urn:microsoft.com/office/officeart/2005/8/layout/radial6"/>
    <dgm:cxn modelId="{895BDC5D-8C67-4C65-91FA-7B6E91A59919}" type="presParOf" srcId="{8817E55F-E3F5-4BCA-9CBE-65A274C8732F}" destId="{9C0E7902-26DB-4796-9600-3F26ACF550A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400E3-5094-41EA-BDD4-720883D8201F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</dgm:pt>
    <dgm:pt modelId="{2343CCA8-9E6A-49DC-8FBB-B3706B2C241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Controller + AAA Server</a:t>
          </a:r>
        </a:p>
      </dgm:t>
    </dgm:pt>
    <dgm:pt modelId="{C384D563-C135-4F5D-88CB-847C1498FF68}" type="parTrans" cxnId="{FD123BFD-954C-4F3A-BCFC-235F7F5CBA84}">
      <dgm:prSet/>
      <dgm:spPr/>
      <dgm:t>
        <a:bodyPr/>
        <a:lstStyle/>
        <a:p>
          <a:endParaRPr lang="en-US"/>
        </a:p>
      </dgm:t>
    </dgm:pt>
    <dgm:pt modelId="{2D89F6B4-BDB6-4375-8B96-53E9F905EF11}" type="sibTrans" cxnId="{FD123BFD-954C-4F3A-BCFC-235F7F5CBA84}">
      <dgm:prSet/>
      <dgm:spPr/>
      <dgm:t>
        <a:bodyPr/>
        <a:lstStyle/>
        <a:p>
          <a:endParaRPr lang="en-US"/>
        </a:p>
      </dgm:t>
    </dgm:pt>
    <dgm:pt modelId="{C601E4DE-D9D2-4B1A-8377-C8568EAEE9BE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Hotspot Billing</a:t>
          </a:r>
        </a:p>
      </dgm:t>
    </dgm:pt>
    <dgm:pt modelId="{34845CBC-6CF2-4569-9649-2674C0D56176}" type="parTrans" cxnId="{E883ABFD-7CFB-4D73-9C93-1895F767CD1B}">
      <dgm:prSet/>
      <dgm:spPr/>
      <dgm:t>
        <a:bodyPr/>
        <a:lstStyle/>
        <a:p>
          <a:endParaRPr lang="en-US"/>
        </a:p>
      </dgm:t>
    </dgm:pt>
    <dgm:pt modelId="{0ADA81FC-512A-4537-9416-8F0E5D6AAA53}" type="sibTrans" cxnId="{E883ABFD-7CFB-4D73-9C93-1895F767CD1B}">
      <dgm:prSet/>
      <dgm:spPr/>
      <dgm:t>
        <a:bodyPr/>
        <a:lstStyle/>
        <a:p>
          <a:endParaRPr lang="en-US"/>
        </a:p>
      </dgm:t>
    </dgm:pt>
    <dgm:pt modelId="{AB3DF879-AB1B-44B1-B4D8-170424A4EC7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Captive Portals</a:t>
          </a:r>
        </a:p>
      </dgm:t>
    </dgm:pt>
    <dgm:pt modelId="{137921E6-BBF2-4633-B7D0-7F4CE616EE37}" type="parTrans" cxnId="{BF63547B-00BC-459A-B3C8-1CB4AF0DA771}">
      <dgm:prSet/>
      <dgm:spPr/>
      <dgm:t>
        <a:bodyPr/>
        <a:lstStyle/>
        <a:p>
          <a:endParaRPr lang="en-US"/>
        </a:p>
      </dgm:t>
    </dgm:pt>
    <dgm:pt modelId="{B38B6A02-B5C3-4F88-8B43-B5796B66DD59}" type="sibTrans" cxnId="{BF63547B-00BC-459A-B3C8-1CB4AF0DA771}">
      <dgm:prSet/>
      <dgm:spPr/>
      <dgm:t>
        <a:bodyPr/>
        <a:lstStyle/>
        <a:p>
          <a:endParaRPr lang="en-US"/>
        </a:p>
      </dgm:t>
    </dgm:pt>
    <dgm:pt modelId="{225782A7-B9C6-4B9F-9E49-5C022E46FB7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Bandwidth/ Policy Manager</a:t>
          </a:r>
        </a:p>
      </dgm:t>
    </dgm:pt>
    <dgm:pt modelId="{E503E769-21CC-402D-874F-27C6F4479BDA}" type="parTrans" cxnId="{7BA503D3-6BA7-4BAC-9C9A-CD2D16BED55D}">
      <dgm:prSet/>
      <dgm:spPr/>
      <dgm:t>
        <a:bodyPr/>
        <a:lstStyle/>
        <a:p>
          <a:endParaRPr lang="en-US"/>
        </a:p>
      </dgm:t>
    </dgm:pt>
    <dgm:pt modelId="{22456F00-0679-4856-B1A0-7894FDDC243D}" type="sibTrans" cxnId="{7BA503D3-6BA7-4BAC-9C9A-CD2D16BED55D}">
      <dgm:prSet/>
      <dgm:spPr/>
      <dgm:t>
        <a:bodyPr/>
        <a:lstStyle/>
        <a:p>
          <a:endParaRPr lang="en-US"/>
        </a:p>
      </dgm:t>
    </dgm:pt>
    <dgm:pt modelId="{2F88C2A1-0155-4BAA-8B05-AE0E89A70707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Social Media &amp; Analytics</a:t>
          </a:r>
        </a:p>
      </dgm:t>
    </dgm:pt>
    <dgm:pt modelId="{DC959FEA-F77A-4E09-8385-080B010B7D3E}" type="parTrans" cxnId="{06CC5F4B-38B1-430D-8C7E-DAB6CF34B6DE}">
      <dgm:prSet/>
      <dgm:spPr/>
      <dgm:t>
        <a:bodyPr/>
        <a:lstStyle/>
        <a:p>
          <a:endParaRPr lang="en-US"/>
        </a:p>
      </dgm:t>
    </dgm:pt>
    <dgm:pt modelId="{215C1B85-81D0-4F93-B0A4-CA4C242F6DF8}" type="sibTrans" cxnId="{06CC5F4B-38B1-430D-8C7E-DAB6CF34B6DE}">
      <dgm:prSet/>
      <dgm:spPr/>
      <dgm:t>
        <a:bodyPr/>
        <a:lstStyle/>
        <a:p>
          <a:endParaRPr lang="en-US"/>
        </a:p>
      </dgm:t>
    </dgm:pt>
    <dgm:pt modelId="{8F40182A-7F0E-41BB-A6D0-327F8A7DD96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BYOD</a:t>
          </a:r>
        </a:p>
      </dgm:t>
    </dgm:pt>
    <dgm:pt modelId="{AADA7D5E-2155-4416-93A5-EE26FC59121F}" type="parTrans" cxnId="{0B755DF6-1296-4611-A177-A540714EB7A2}">
      <dgm:prSet/>
      <dgm:spPr/>
      <dgm:t>
        <a:bodyPr/>
        <a:lstStyle/>
        <a:p>
          <a:endParaRPr lang="en-US"/>
        </a:p>
      </dgm:t>
    </dgm:pt>
    <dgm:pt modelId="{01D5CCF3-003F-4895-A458-BDCE1665AA56}" type="sibTrans" cxnId="{0B755DF6-1296-4611-A177-A540714EB7A2}">
      <dgm:prSet/>
      <dgm:spPr/>
      <dgm:t>
        <a:bodyPr/>
        <a:lstStyle/>
        <a:p>
          <a:endParaRPr lang="en-US"/>
        </a:p>
      </dgm:t>
    </dgm:pt>
    <dgm:pt modelId="{040A9115-28F6-4A2B-912C-00091AF8A970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AP Management</a:t>
          </a:r>
        </a:p>
      </dgm:t>
    </dgm:pt>
    <dgm:pt modelId="{8E00EF75-9559-46A0-A280-3BC113A10AEB}" type="parTrans" cxnId="{CD9408AF-A952-444E-A5F0-4D5F27662C9A}">
      <dgm:prSet/>
      <dgm:spPr/>
      <dgm:t>
        <a:bodyPr/>
        <a:lstStyle/>
        <a:p>
          <a:endParaRPr lang="en-US"/>
        </a:p>
      </dgm:t>
    </dgm:pt>
    <dgm:pt modelId="{A97EB229-8B0E-4D6D-90C5-C19F2CAB8423}" type="sibTrans" cxnId="{CD9408AF-A952-444E-A5F0-4D5F27662C9A}">
      <dgm:prSet/>
      <dgm:spPr/>
      <dgm:t>
        <a:bodyPr/>
        <a:lstStyle/>
        <a:p>
          <a:endParaRPr lang="en-US"/>
        </a:p>
      </dgm:t>
    </dgm:pt>
    <dgm:pt modelId="{F03DFD1A-72CC-4554-B0BC-BEFB93BEE3A9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Web logs &amp; URL Filter</a:t>
          </a:r>
        </a:p>
      </dgm:t>
    </dgm:pt>
    <dgm:pt modelId="{1D94992E-B464-4E84-B708-EB66D40DF781}" type="parTrans" cxnId="{A7558E38-6C63-44C3-A8A2-438FAF5F0E1B}">
      <dgm:prSet/>
      <dgm:spPr/>
      <dgm:t>
        <a:bodyPr/>
        <a:lstStyle/>
        <a:p>
          <a:endParaRPr lang="en-US"/>
        </a:p>
      </dgm:t>
    </dgm:pt>
    <dgm:pt modelId="{63090AA7-19AF-4D78-AA19-504D2FDAD7A8}" type="sibTrans" cxnId="{A7558E38-6C63-44C3-A8A2-438FAF5F0E1B}">
      <dgm:prSet/>
      <dgm:spPr/>
      <dgm:t>
        <a:bodyPr/>
        <a:lstStyle/>
        <a:p>
          <a:endParaRPr lang="en-US"/>
        </a:p>
      </dgm:t>
    </dgm:pt>
    <dgm:pt modelId="{EA87C23C-04DD-4C31-B658-6F9A8D7D5E72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Vouchers</a:t>
          </a:r>
        </a:p>
      </dgm:t>
    </dgm:pt>
    <dgm:pt modelId="{F7C0F282-A925-4669-BD70-1F9766D9C54D}" type="parTrans" cxnId="{50797268-2048-4454-9630-0D3275924632}">
      <dgm:prSet/>
      <dgm:spPr/>
      <dgm:t>
        <a:bodyPr/>
        <a:lstStyle/>
        <a:p>
          <a:endParaRPr lang="en-US"/>
        </a:p>
      </dgm:t>
    </dgm:pt>
    <dgm:pt modelId="{1BF0DE79-0156-4F39-80C3-A99D1019319E}" type="sibTrans" cxnId="{50797268-2048-4454-9630-0D3275924632}">
      <dgm:prSet/>
      <dgm:spPr/>
      <dgm:t>
        <a:bodyPr/>
        <a:lstStyle/>
        <a:p>
          <a:endParaRPr lang="en-US"/>
        </a:p>
      </dgm:t>
    </dgm:pt>
    <dgm:pt modelId="{805E09FD-6BA1-4219-AB70-49BFCC1CE90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User Management</a:t>
          </a:r>
        </a:p>
      </dgm:t>
    </dgm:pt>
    <dgm:pt modelId="{B64ABC67-3C94-4565-9E24-D1C3358720C2}" type="parTrans" cxnId="{28C4AC95-BA86-4F1D-A25F-464296726E6D}">
      <dgm:prSet/>
      <dgm:spPr/>
      <dgm:t>
        <a:bodyPr/>
        <a:lstStyle/>
        <a:p>
          <a:endParaRPr lang="en-US"/>
        </a:p>
      </dgm:t>
    </dgm:pt>
    <dgm:pt modelId="{375383D7-F3E1-4D23-830A-A59A5D6441B1}" type="sibTrans" cxnId="{28C4AC95-BA86-4F1D-A25F-464296726E6D}">
      <dgm:prSet/>
      <dgm:spPr/>
      <dgm:t>
        <a:bodyPr/>
        <a:lstStyle/>
        <a:p>
          <a:endParaRPr lang="en-US"/>
        </a:p>
      </dgm:t>
    </dgm:pt>
    <dgm:pt modelId="{115475CE-5D3F-43B3-809D-FAD50D749FF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PMS Integration</a:t>
          </a:r>
        </a:p>
      </dgm:t>
    </dgm:pt>
    <dgm:pt modelId="{AF9E5161-3782-4358-8CBB-B91B66C656C7}" type="parTrans" cxnId="{E79DFF7C-435D-4D22-819D-39A773315914}">
      <dgm:prSet/>
      <dgm:spPr/>
      <dgm:t>
        <a:bodyPr/>
        <a:lstStyle/>
        <a:p>
          <a:endParaRPr lang="en-US"/>
        </a:p>
      </dgm:t>
    </dgm:pt>
    <dgm:pt modelId="{D5F97DC2-29A4-49E3-B47F-05AA87FCF990}" type="sibTrans" cxnId="{E79DFF7C-435D-4D22-819D-39A773315914}">
      <dgm:prSet/>
      <dgm:spPr/>
      <dgm:t>
        <a:bodyPr/>
        <a:lstStyle/>
        <a:p>
          <a:endParaRPr lang="en-US"/>
        </a:p>
      </dgm:t>
    </dgm:pt>
    <dgm:pt modelId="{34FBE947-7E16-485F-AF85-B747C7F34177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SMS / OTP Authentication</a:t>
          </a:r>
        </a:p>
      </dgm:t>
    </dgm:pt>
    <dgm:pt modelId="{6C739862-05D2-4B9C-96A9-CBB1C3DAA2FA}" type="parTrans" cxnId="{D597B0B4-8000-4AEF-9D16-AF1986A8D6A5}">
      <dgm:prSet/>
      <dgm:spPr/>
      <dgm:t>
        <a:bodyPr/>
        <a:lstStyle/>
        <a:p>
          <a:endParaRPr lang="en-US"/>
        </a:p>
      </dgm:t>
    </dgm:pt>
    <dgm:pt modelId="{466D6679-19DC-4BA4-A851-23FD3FED5977}" type="sibTrans" cxnId="{D597B0B4-8000-4AEF-9D16-AF1986A8D6A5}">
      <dgm:prSet/>
      <dgm:spPr/>
      <dgm:t>
        <a:bodyPr/>
        <a:lstStyle/>
        <a:p>
          <a:endParaRPr lang="en-US"/>
        </a:p>
      </dgm:t>
    </dgm:pt>
    <dgm:pt modelId="{51FF7D30-5490-48E9-9DDE-5B0A8B1C21B0}" type="pres">
      <dgm:prSet presAssocID="{419400E3-5094-41EA-BDD4-720883D8201F}" presName="diagram" presStyleCnt="0">
        <dgm:presLayoutVars>
          <dgm:dir/>
          <dgm:resizeHandles val="exact"/>
        </dgm:presLayoutVars>
      </dgm:prSet>
      <dgm:spPr/>
    </dgm:pt>
    <dgm:pt modelId="{189437AB-5B1C-42AB-8F76-CB989157944C}" type="pres">
      <dgm:prSet presAssocID="{2343CCA8-9E6A-49DC-8FBB-B3706B2C2416}" presName="node" presStyleLbl="node1" presStyleIdx="0" presStyleCnt="12">
        <dgm:presLayoutVars>
          <dgm:bulletEnabled val="1"/>
        </dgm:presLayoutVars>
      </dgm:prSet>
      <dgm:spPr/>
    </dgm:pt>
    <dgm:pt modelId="{0B63A87B-D4AA-4929-921A-4F29856437CE}" type="pres">
      <dgm:prSet presAssocID="{2D89F6B4-BDB6-4375-8B96-53E9F905EF11}" presName="sibTrans" presStyleCnt="0"/>
      <dgm:spPr/>
    </dgm:pt>
    <dgm:pt modelId="{E3866CEB-A82C-40A5-8E67-7877F11E52EA}" type="pres">
      <dgm:prSet presAssocID="{C601E4DE-D9D2-4B1A-8377-C8568EAEE9BE}" presName="node" presStyleLbl="node1" presStyleIdx="1" presStyleCnt="12">
        <dgm:presLayoutVars>
          <dgm:bulletEnabled val="1"/>
        </dgm:presLayoutVars>
      </dgm:prSet>
      <dgm:spPr/>
    </dgm:pt>
    <dgm:pt modelId="{2095322E-F0EA-4AD9-BD89-8B5EDEC6CD93}" type="pres">
      <dgm:prSet presAssocID="{0ADA81FC-512A-4537-9416-8F0E5D6AAA53}" presName="sibTrans" presStyleCnt="0"/>
      <dgm:spPr/>
    </dgm:pt>
    <dgm:pt modelId="{C86170F3-F0EF-439A-B226-C7D77C31DF70}" type="pres">
      <dgm:prSet presAssocID="{8F40182A-7F0E-41BB-A6D0-327F8A7DD969}" presName="node" presStyleLbl="node1" presStyleIdx="2" presStyleCnt="12">
        <dgm:presLayoutVars>
          <dgm:bulletEnabled val="1"/>
        </dgm:presLayoutVars>
      </dgm:prSet>
      <dgm:spPr/>
    </dgm:pt>
    <dgm:pt modelId="{70B0C611-26E3-40B0-917A-D702D724992D}" type="pres">
      <dgm:prSet presAssocID="{01D5CCF3-003F-4895-A458-BDCE1665AA56}" presName="sibTrans" presStyleCnt="0"/>
      <dgm:spPr/>
    </dgm:pt>
    <dgm:pt modelId="{E1D1EF2B-A443-44E4-A31B-4E00252454D1}" type="pres">
      <dgm:prSet presAssocID="{805E09FD-6BA1-4219-AB70-49BFCC1CE902}" presName="node" presStyleLbl="node1" presStyleIdx="3" presStyleCnt="12">
        <dgm:presLayoutVars>
          <dgm:bulletEnabled val="1"/>
        </dgm:presLayoutVars>
      </dgm:prSet>
      <dgm:spPr/>
    </dgm:pt>
    <dgm:pt modelId="{D219601C-D748-4A54-AA8E-8EE9C4EF7F83}" type="pres">
      <dgm:prSet presAssocID="{375383D7-F3E1-4D23-830A-A59A5D6441B1}" presName="sibTrans" presStyleCnt="0"/>
      <dgm:spPr/>
    </dgm:pt>
    <dgm:pt modelId="{B707C4BA-DBC5-4539-B79E-37B926DA1433}" type="pres">
      <dgm:prSet presAssocID="{AB3DF879-AB1B-44B1-B4D8-170424A4EC7D}" presName="node" presStyleLbl="node1" presStyleIdx="4" presStyleCnt="12">
        <dgm:presLayoutVars>
          <dgm:bulletEnabled val="1"/>
        </dgm:presLayoutVars>
      </dgm:prSet>
      <dgm:spPr/>
    </dgm:pt>
    <dgm:pt modelId="{07C8405D-E70E-4FBF-9B6E-DF506CBB7B79}" type="pres">
      <dgm:prSet presAssocID="{B38B6A02-B5C3-4F88-8B43-B5796B66DD59}" presName="sibTrans" presStyleCnt="0"/>
      <dgm:spPr/>
    </dgm:pt>
    <dgm:pt modelId="{C0BCDB0F-3549-41E8-9F2E-BCC63D7DCA1D}" type="pres">
      <dgm:prSet presAssocID="{115475CE-5D3F-43B3-809D-FAD50D749FFD}" presName="node" presStyleLbl="node1" presStyleIdx="5" presStyleCnt="12">
        <dgm:presLayoutVars>
          <dgm:bulletEnabled val="1"/>
        </dgm:presLayoutVars>
      </dgm:prSet>
      <dgm:spPr/>
    </dgm:pt>
    <dgm:pt modelId="{4559C73B-92F8-436F-8A04-87F01B621E24}" type="pres">
      <dgm:prSet presAssocID="{D5F97DC2-29A4-49E3-B47F-05AA87FCF990}" presName="sibTrans" presStyleCnt="0"/>
      <dgm:spPr/>
    </dgm:pt>
    <dgm:pt modelId="{9D918C79-851F-467E-B024-D19D569B0AFF}" type="pres">
      <dgm:prSet presAssocID="{225782A7-B9C6-4B9F-9E49-5C022E46FB7D}" presName="node" presStyleLbl="node1" presStyleIdx="6" presStyleCnt="12">
        <dgm:presLayoutVars>
          <dgm:bulletEnabled val="1"/>
        </dgm:presLayoutVars>
      </dgm:prSet>
      <dgm:spPr/>
    </dgm:pt>
    <dgm:pt modelId="{CE184F57-B312-46EB-8570-E4318F5F103B}" type="pres">
      <dgm:prSet presAssocID="{22456F00-0679-4856-B1A0-7894FDDC243D}" presName="sibTrans" presStyleCnt="0"/>
      <dgm:spPr/>
    </dgm:pt>
    <dgm:pt modelId="{B4320614-85F7-48D6-89BE-543077A6CC9B}" type="pres">
      <dgm:prSet presAssocID="{2F88C2A1-0155-4BAA-8B05-AE0E89A70707}" presName="node" presStyleLbl="node1" presStyleIdx="7" presStyleCnt="12">
        <dgm:presLayoutVars>
          <dgm:bulletEnabled val="1"/>
        </dgm:presLayoutVars>
      </dgm:prSet>
      <dgm:spPr/>
    </dgm:pt>
    <dgm:pt modelId="{CBF598C6-6F4E-4B37-AA3C-19C1F4541D93}" type="pres">
      <dgm:prSet presAssocID="{215C1B85-81D0-4F93-B0A4-CA4C242F6DF8}" presName="sibTrans" presStyleCnt="0"/>
      <dgm:spPr/>
    </dgm:pt>
    <dgm:pt modelId="{6BFC683E-1848-49F9-87D1-A85301A92A1B}" type="pres">
      <dgm:prSet presAssocID="{040A9115-28F6-4A2B-912C-00091AF8A970}" presName="node" presStyleLbl="node1" presStyleIdx="8" presStyleCnt="12">
        <dgm:presLayoutVars>
          <dgm:bulletEnabled val="1"/>
        </dgm:presLayoutVars>
      </dgm:prSet>
      <dgm:spPr/>
    </dgm:pt>
    <dgm:pt modelId="{1B527D64-E6BF-4C6A-90DB-F73CBE73CF9D}" type="pres">
      <dgm:prSet presAssocID="{A97EB229-8B0E-4D6D-90C5-C19F2CAB8423}" presName="sibTrans" presStyleCnt="0"/>
      <dgm:spPr/>
    </dgm:pt>
    <dgm:pt modelId="{54E6B004-4EBE-4D9A-86AC-D9F399CA18EF}" type="pres">
      <dgm:prSet presAssocID="{34FBE947-7E16-485F-AF85-B747C7F34177}" presName="node" presStyleLbl="node1" presStyleIdx="9" presStyleCnt="12">
        <dgm:presLayoutVars>
          <dgm:bulletEnabled val="1"/>
        </dgm:presLayoutVars>
      </dgm:prSet>
      <dgm:spPr/>
    </dgm:pt>
    <dgm:pt modelId="{44FD9841-E255-4ED5-AAB9-D09756AFA42E}" type="pres">
      <dgm:prSet presAssocID="{466D6679-19DC-4BA4-A851-23FD3FED5977}" presName="sibTrans" presStyleCnt="0"/>
      <dgm:spPr/>
    </dgm:pt>
    <dgm:pt modelId="{025659B8-2E13-44D4-9C77-08DC964F270B}" type="pres">
      <dgm:prSet presAssocID="{F03DFD1A-72CC-4554-B0BC-BEFB93BEE3A9}" presName="node" presStyleLbl="node1" presStyleIdx="10" presStyleCnt="12">
        <dgm:presLayoutVars>
          <dgm:bulletEnabled val="1"/>
        </dgm:presLayoutVars>
      </dgm:prSet>
      <dgm:spPr/>
    </dgm:pt>
    <dgm:pt modelId="{8D6D8D8A-8CB9-43C7-BF80-629D622C6100}" type="pres">
      <dgm:prSet presAssocID="{63090AA7-19AF-4D78-AA19-504D2FDAD7A8}" presName="sibTrans" presStyleCnt="0"/>
      <dgm:spPr/>
    </dgm:pt>
    <dgm:pt modelId="{2A221251-5F13-4E58-9D55-E13E9254FB28}" type="pres">
      <dgm:prSet presAssocID="{EA87C23C-04DD-4C31-B658-6F9A8D7D5E7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4EBEE1A-36B2-4557-A578-D0A1626BAAF0}" type="presOf" srcId="{805E09FD-6BA1-4219-AB70-49BFCC1CE902}" destId="{E1D1EF2B-A443-44E4-A31B-4E00252454D1}" srcOrd="0" destOrd="0" presId="urn:microsoft.com/office/officeart/2005/8/layout/default"/>
    <dgm:cxn modelId="{A7558E38-6C63-44C3-A8A2-438FAF5F0E1B}" srcId="{419400E3-5094-41EA-BDD4-720883D8201F}" destId="{F03DFD1A-72CC-4554-B0BC-BEFB93BEE3A9}" srcOrd="10" destOrd="0" parTransId="{1D94992E-B464-4E84-B708-EB66D40DF781}" sibTransId="{63090AA7-19AF-4D78-AA19-504D2FDAD7A8}"/>
    <dgm:cxn modelId="{7E89605D-48FE-4DDB-911F-CD5971D884C5}" type="presOf" srcId="{F03DFD1A-72CC-4554-B0BC-BEFB93BEE3A9}" destId="{025659B8-2E13-44D4-9C77-08DC964F270B}" srcOrd="0" destOrd="0" presId="urn:microsoft.com/office/officeart/2005/8/layout/default"/>
    <dgm:cxn modelId="{9BE81567-A1B1-451B-BF4D-1C1CFD4EA357}" type="presOf" srcId="{C601E4DE-D9D2-4B1A-8377-C8568EAEE9BE}" destId="{E3866CEB-A82C-40A5-8E67-7877F11E52EA}" srcOrd="0" destOrd="0" presId="urn:microsoft.com/office/officeart/2005/8/layout/default"/>
    <dgm:cxn modelId="{50797268-2048-4454-9630-0D3275924632}" srcId="{419400E3-5094-41EA-BDD4-720883D8201F}" destId="{EA87C23C-04DD-4C31-B658-6F9A8D7D5E72}" srcOrd="11" destOrd="0" parTransId="{F7C0F282-A925-4669-BD70-1F9766D9C54D}" sibTransId="{1BF0DE79-0156-4F39-80C3-A99D1019319E}"/>
    <dgm:cxn modelId="{06CC5F4B-38B1-430D-8C7E-DAB6CF34B6DE}" srcId="{419400E3-5094-41EA-BDD4-720883D8201F}" destId="{2F88C2A1-0155-4BAA-8B05-AE0E89A70707}" srcOrd="7" destOrd="0" parTransId="{DC959FEA-F77A-4E09-8385-080B010B7D3E}" sibTransId="{215C1B85-81D0-4F93-B0A4-CA4C242F6DF8}"/>
    <dgm:cxn modelId="{0F13B152-082B-459B-AC21-EF2150E69FC6}" type="presOf" srcId="{2343CCA8-9E6A-49DC-8FBB-B3706B2C2416}" destId="{189437AB-5B1C-42AB-8F76-CB989157944C}" srcOrd="0" destOrd="0" presId="urn:microsoft.com/office/officeart/2005/8/layout/default"/>
    <dgm:cxn modelId="{BF63547B-00BC-459A-B3C8-1CB4AF0DA771}" srcId="{419400E3-5094-41EA-BDD4-720883D8201F}" destId="{AB3DF879-AB1B-44B1-B4D8-170424A4EC7D}" srcOrd="4" destOrd="0" parTransId="{137921E6-BBF2-4633-B7D0-7F4CE616EE37}" sibTransId="{B38B6A02-B5C3-4F88-8B43-B5796B66DD59}"/>
    <dgm:cxn modelId="{E79DFF7C-435D-4D22-819D-39A773315914}" srcId="{419400E3-5094-41EA-BDD4-720883D8201F}" destId="{115475CE-5D3F-43B3-809D-FAD50D749FFD}" srcOrd="5" destOrd="0" parTransId="{AF9E5161-3782-4358-8CBB-B91B66C656C7}" sibTransId="{D5F97DC2-29A4-49E3-B47F-05AA87FCF990}"/>
    <dgm:cxn modelId="{28C4AC95-BA86-4F1D-A25F-464296726E6D}" srcId="{419400E3-5094-41EA-BDD4-720883D8201F}" destId="{805E09FD-6BA1-4219-AB70-49BFCC1CE902}" srcOrd="3" destOrd="0" parTransId="{B64ABC67-3C94-4565-9E24-D1C3358720C2}" sibTransId="{375383D7-F3E1-4D23-830A-A59A5D6441B1}"/>
    <dgm:cxn modelId="{929A929A-5887-407F-AED7-7ACD96A6786F}" type="presOf" srcId="{225782A7-B9C6-4B9F-9E49-5C022E46FB7D}" destId="{9D918C79-851F-467E-B024-D19D569B0AFF}" srcOrd="0" destOrd="0" presId="urn:microsoft.com/office/officeart/2005/8/layout/default"/>
    <dgm:cxn modelId="{97D8359C-45BC-4C37-8454-4E9922DD8ECD}" type="presOf" srcId="{115475CE-5D3F-43B3-809D-FAD50D749FFD}" destId="{C0BCDB0F-3549-41E8-9F2E-BCC63D7DCA1D}" srcOrd="0" destOrd="0" presId="urn:microsoft.com/office/officeart/2005/8/layout/default"/>
    <dgm:cxn modelId="{CD9408AF-A952-444E-A5F0-4D5F27662C9A}" srcId="{419400E3-5094-41EA-BDD4-720883D8201F}" destId="{040A9115-28F6-4A2B-912C-00091AF8A970}" srcOrd="8" destOrd="0" parTransId="{8E00EF75-9559-46A0-A280-3BC113A10AEB}" sibTransId="{A97EB229-8B0E-4D6D-90C5-C19F2CAB8423}"/>
    <dgm:cxn modelId="{D597B0B4-8000-4AEF-9D16-AF1986A8D6A5}" srcId="{419400E3-5094-41EA-BDD4-720883D8201F}" destId="{34FBE947-7E16-485F-AF85-B747C7F34177}" srcOrd="9" destOrd="0" parTransId="{6C739862-05D2-4B9C-96A9-CBB1C3DAA2FA}" sibTransId="{466D6679-19DC-4BA4-A851-23FD3FED5977}"/>
    <dgm:cxn modelId="{012E2AB8-3F48-4B22-8C82-E6768703604A}" type="presOf" srcId="{040A9115-28F6-4A2B-912C-00091AF8A970}" destId="{6BFC683E-1848-49F9-87D1-A85301A92A1B}" srcOrd="0" destOrd="0" presId="urn:microsoft.com/office/officeart/2005/8/layout/default"/>
    <dgm:cxn modelId="{27069CBB-4615-40FC-8230-B2676FF15DF0}" type="presOf" srcId="{419400E3-5094-41EA-BDD4-720883D8201F}" destId="{51FF7D30-5490-48E9-9DDE-5B0A8B1C21B0}" srcOrd="0" destOrd="0" presId="urn:microsoft.com/office/officeart/2005/8/layout/default"/>
    <dgm:cxn modelId="{DB22E4C2-FA67-4F2E-8E39-1EE8EDEFC83A}" type="presOf" srcId="{2F88C2A1-0155-4BAA-8B05-AE0E89A70707}" destId="{B4320614-85F7-48D6-89BE-543077A6CC9B}" srcOrd="0" destOrd="0" presId="urn:microsoft.com/office/officeart/2005/8/layout/default"/>
    <dgm:cxn modelId="{A52A34C9-7A81-4323-8FA0-2DDC85E774D2}" type="presOf" srcId="{8F40182A-7F0E-41BB-A6D0-327F8A7DD969}" destId="{C86170F3-F0EF-439A-B226-C7D77C31DF70}" srcOrd="0" destOrd="0" presId="urn:microsoft.com/office/officeart/2005/8/layout/default"/>
    <dgm:cxn modelId="{7BA503D3-6BA7-4BAC-9C9A-CD2D16BED55D}" srcId="{419400E3-5094-41EA-BDD4-720883D8201F}" destId="{225782A7-B9C6-4B9F-9E49-5C022E46FB7D}" srcOrd="6" destOrd="0" parTransId="{E503E769-21CC-402D-874F-27C6F4479BDA}" sibTransId="{22456F00-0679-4856-B1A0-7894FDDC243D}"/>
    <dgm:cxn modelId="{99D649DC-F9EC-439D-AFAE-B09B1FD97059}" type="presOf" srcId="{34FBE947-7E16-485F-AF85-B747C7F34177}" destId="{54E6B004-4EBE-4D9A-86AC-D9F399CA18EF}" srcOrd="0" destOrd="0" presId="urn:microsoft.com/office/officeart/2005/8/layout/default"/>
    <dgm:cxn modelId="{440644E4-3D03-498A-85CF-598C141914A4}" type="presOf" srcId="{EA87C23C-04DD-4C31-B658-6F9A8D7D5E72}" destId="{2A221251-5F13-4E58-9D55-E13E9254FB28}" srcOrd="0" destOrd="0" presId="urn:microsoft.com/office/officeart/2005/8/layout/default"/>
    <dgm:cxn modelId="{6D995DEB-25B5-403D-BD37-E6E836560621}" type="presOf" srcId="{AB3DF879-AB1B-44B1-B4D8-170424A4EC7D}" destId="{B707C4BA-DBC5-4539-B79E-37B926DA1433}" srcOrd="0" destOrd="0" presId="urn:microsoft.com/office/officeart/2005/8/layout/default"/>
    <dgm:cxn modelId="{0B755DF6-1296-4611-A177-A540714EB7A2}" srcId="{419400E3-5094-41EA-BDD4-720883D8201F}" destId="{8F40182A-7F0E-41BB-A6D0-327F8A7DD969}" srcOrd="2" destOrd="0" parTransId="{AADA7D5E-2155-4416-93A5-EE26FC59121F}" sibTransId="{01D5CCF3-003F-4895-A458-BDCE1665AA56}"/>
    <dgm:cxn modelId="{FD123BFD-954C-4F3A-BCFC-235F7F5CBA84}" srcId="{419400E3-5094-41EA-BDD4-720883D8201F}" destId="{2343CCA8-9E6A-49DC-8FBB-B3706B2C2416}" srcOrd="0" destOrd="0" parTransId="{C384D563-C135-4F5D-88CB-847C1498FF68}" sibTransId="{2D89F6B4-BDB6-4375-8B96-53E9F905EF11}"/>
    <dgm:cxn modelId="{E883ABFD-7CFB-4D73-9C93-1895F767CD1B}" srcId="{419400E3-5094-41EA-BDD4-720883D8201F}" destId="{C601E4DE-D9D2-4B1A-8377-C8568EAEE9BE}" srcOrd="1" destOrd="0" parTransId="{34845CBC-6CF2-4569-9649-2674C0D56176}" sibTransId="{0ADA81FC-512A-4537-9416-8F0E5D6AAA53}"/>
    <dgm:cxn modelId="{0C037728-344D-4BF6-85DD-5F32F3839797}" type="presParOf" srcId="{51FF7D30-5490-48E9-9DDE-5B0A8B1C21B0}" destId="{189437AB-5B1C-42AB-8F76-CB989157944C}" srcOrd="0" destOrd="0" presId="urn:microsoft.com/office/officeart/2005/8/layout/default"/>
    <dgm:cxn modelId="{7C961801-A8DE-45A1-980E-DA6C998C6192}" type="presParOf" srcId="{51FF7D30-5490-48E9-9DDE-5B0A8B1C21B0}" destId="{0B63A87B-D4AA-4929-921A-4F29856437CE}" srcOrd="1" destOrd="0" presId="urn:microsoft.com/office/officeart/2005/8/layout/default"/>
    <dgm:cxn modelId="{B6F54086-A8E6-42D4-BE5F-E9D2665020D3}" type="presParOf" srcId="{51FF7D30-5490-48E9-9DDE-5B0A8B1C21B0}" destId="{E3866CEB-A82C-40A5-8E67-7877F11E52EA}" srcOrd="2" destOrd="0" presId="urn:microsoft.com/office/officeart/2005/8/layout/default"/>
    <dgm:cxn modelId="{057166DF-8632-4CAA-9D1D-0E3EC83273B1}" type="presParOf" srcId="{51FF7D30-5490-48E9-9DDE-5B0A8B1C21B0}" destId="{2095322E-F0EA-4AD9-BD89-8B5EDEC6CD93}" srcOrd="3" destOrd="0" presId="urn:microsoft.com/office/officeart/2005/8/layout/default"/>
    <dgm:cxn modelId="{566FE819-7688-489F-8869-F09D8CD3E850}" type="presParOf" srcId="{51FF7D30-5490-48E9-9DDE-5B0A8B1C21B0}" destId="{C86170F3-F0EF-439A-B226-C7D77C31DF70}" srcOrd="4" destOrd="0" presId="urn:microsoft.com/office/officeart/2005/8/layout/default"/>
    <dgm:cxn modelId="{AC21390F-7B92-4938-9164-EA2FB3DCC9B7}" type="presParOf" srcId="{51FF7D30-5490-48E9-9DDE-5B0A8B1C21B0}" destId="{70B0C611-26E3-40B0-917A-D702D724992D}" srcOrd="5" destOrd="0" presId="urn:microsoft.com/office/officeart/2005/8/layout/default"/>
    <dgm:cxn modelId="{C1281192-8DDB-4AA9-8012-472A4A995F37}" type="presParOf" srcId="{51FF7D30-5490-48E9-9DDE-5B0A8B1C21B0}" destId="{E1D1EF2B-A443-44E4-A31B-4E00252454D1}" srcOrd="6" destOrd="0" presId="urn:microsoft.com/office/officeart/2005/8/layout/default"/>
    <dgm:cxn modelId="{A612932C-A35C-443F-BE3A-9A776ED9325A}" type="presParOf" srcId="{51FF7D30-5490-48E9-9DDE-5B0A8B1C21B0}" destId="{D219601C-D748-4A54-AA8E-8EE9C4EF7F83}" srcOrd="7" destOrd="0" presId="urn:microsoft.com/office/officeart/2005/8/layout/default"/>
    <dgm:cxn modelId="{B016C122-B2C4-4663-AB2E-DD05E0EA2AC4}" type="presParOf" srcId="{51FF7D30-5490-48E9-9DDE-5B0A8B1C21B0}" destId="{B707C4BA-DBC5-4539-B79E-37B926DA1433}" srcOrd="8" destOrd="0" presId="urn:microsoft.com/office/officeart/2005/8/layout/default"/>
    <dgm:cxn modelId="{6B9CEB01-CC0E-4185-950B-85C8623E3E49}" type="presParOf" srcId="{51FF7D30-5490-48E9-9DDE-5B0A8B1C21B0}" destId="{07C8405D-E70E-4FBF-9B6E-DF506CBB7B79}" srcOrd="9" destOrd="0" presId="urn:microsoft.com/office/officeart/2005/8/layout/default"/>
    <dgm:cxn modelId="{277C8264-92A2-4DFF-A18C-48A16A1A2814}" type="presParOf" srcId="{51FF7D30-5490-48E9-9DDE-5B0A8B1C21B0}" destId="{C0BCDB0F-3549-41E8-9F2E-BCC63D7DCA1D}" srcOrd="10" destOrd="0" presId="urn:microsoft.com/office/officeart/2005/8/layout/default"/>
    <dgm:cxn modelId="{81140215-C600-43C6-8155-113EEFCC71ED}" type="presParOf" srcId="{51FF7D30-5490-48E9-9DDE-5B0A8B1C21B0}" destId="{4559C73B-92F8-436F-8A04-87F01B621E24}" srcOrd="11" destOrd="0" presId="urn:microsoft.com/office/officeart/2005/8/layout/default"/>
    <dgm:cxn modelId="{1744509C-6C37-4274-B5D6-31B64B97BF0C}" type="presParOf" srcId="{51FF7D30-5490-48E9-9DDE-5B0A8B1C21B0}" destId="{9D918C79-851F-467E-B024-D19D569B0AFF}" srcOrd="12" destOrd="0" presId="urn:microsoft.com/office/officeart/2005/8/layout/default"/>
    <dgm:cxn modelId="{24F8112D-2E01-4824-9AF2-6B11471E344C}" type="presParOf" srcId="{51FF7D30-5490-48E9-9DDE-5B0A8B1C21B0}" destId="{CE184F57-B312-46EB-8570-E4318F5F103B}" srcOrd="13" destOrd="0" presId="urn:microsoft.com/office/officeart/2005/8/layout/default"/>
    <dgm:cxn modelId="{606AC132-CDAD-4634-BFB6-38B04C2943FF}" type="presParOf" srcId="{51FF7D30-5490-48E9-9DDE-5B0A8B1C21B0}" destId="{B4320614-85F7-48D6-89BE-543077A6CC9B}" srcOrd="14" destOrd="0" presId="urn:microsoft.com/office/officeart/2005/8/layout/default"/>
    <dgm:cxn modelId="{0AC18FFB-3E40-46A7-8330-996067E2EC10}" type="presParOf" srcId="{51FF7D30-5490-48E9-9DDE-5B0A8B1C21B0}" destId="{CBF598C6-6F4E-4B37-AA3C-19C1F4541D93}" srcOrd="15" destOrd="0" presId="urn:microsoft.com/office/officeart/2005/8/layout/default"/>
    <dgm:cxn modelId="{07F49B76-E3C1-4958-A950-06CF25D74E02}" type="presParOf" srcId="{51FF7D30-5490-48E9-9DDE-5B0A8B1C21B0}" destId="{6BFC683E-1848-49F9-87D1-A85301A92A1B}" srcOrd="16" destOrd="0" presId="urn:microsoft.com/office/officeart/2005/8/layout/default"/>
    <dgm:cxn modelId="{5C20919E-7981-4815-B22E-AB375687065D}" type="presParOf" srcId="{51FF7D30-5490-48E9-9DDE-5B0A8B1C21B0}" destId="{1B527D64-E6BF-4C6A-90DB-F73CBE73CF9D}" srcOrd="17" destOrd="0" presId="urn:microsoft.com/office/officeart/2005/8/layout/default"/>
    <dgm:cxn modelId="{4FDCF595-E47B-4E5D-BEAF-8CCA9256FA78}" type="presParOf" srcId="{51FF7D30-5490-48E9-9DDE-5B0A8B1C21B0}" destId="{54E6B004-4EBE-4D9A-86AC-D9F399CA18EF}" srcOrd="18" destOrd="0" presId="urn:microsoft.com/office/officeart/2005/8/layout/default"/>
    <dgm:cxn modelId="{D9356F30-EDD0-4042-95EB-87881AF100AB}" type="presParOf" srcId="{51FF7D30-5490-48E9-9DDE-5B0A8B1C21B0}" destId="{44FD9841-E255-4ED5-AAB9-D09756AFA42E}" srcOrd="19" destOrd="0" presId="urn:microsoft.com/office/officeart/2005/8/layout/default"/>
    <dgm:cxn modelId="{43DB4BF4-17FB-4C58-A9BF-8ED91B4ECCCC}" type="presParOf" srcId="{51FF7D30-5490-48E9-9DDE-5B0A8B1C21B0}" destId="{025659B8-2E13-44D4-9C77-08DC964F270B}" srcOrd="20" destOrd="0" presId="urn:microsoft.com/office/officeart/2005/8/layout/default"/>
    <dgm:cxn modelId="{BAFC9838-9043-48E1-AFF4-178E83866FF1}" type="presParOf" srcId="{51FF7D30-5490-48E9-9DDE-5B0A8B1C21B0}" destId="{8D6D8D8A-8CB9-43C7-BF80-629D622C6100}" srcOrd="21" destOrd="0" presId="urn:microsoft.com/office/officeart/2005/8/layout/default"/>
    <dgm:cxn modelId="{654BEE28-FEA7-4E2E-BB12-BC8D8A678256}" type="presParOf" srcId="{51FF7D30-5490-48E9-9DDE-5B0A8B1C21B0}" destId="{2A221251-5F13-4E58-9D55-E13E9254FB2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BACEE7-5D6C-4490-8450-ED5890BF8678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51C4D9-6E0E-4316-B1C9-F1E497A36BA8}">
      <dgm:prSet phldrT="[Text]" custT="1"/>
      <dgm:spPr/>
      <dgm:t>
        <a:bodyPr/>
        <a:lstStyle/>
        <a:p>
          <a:r>
            <a:rPr lang="en-US" sz="4800" b="1">
              <a:latin typeface="Roboto Condensed Light" charset="0"/>
              <a:ea typeface="Roboto Condensed Light" charset="0"/>
            </a:rPr>
            <a:t>Policy Manager</a:t>
          </a:r>
          <a:endParaRPr lang="en-US" sz="4800" b="1" dirty="0">
            <a:latin typeface="Roboto Condensed Light" charset="0"/>
            <a:ea typeface="Roboto Condensed Light" charset="0"/>
          </a:endParaRPr>
        </a:p>
      </dgm:t>
    </dgm:pt>
    <dgm:pt modelId="{A4317F11-6B90-4034-A71E-E4E30042ACE3}" type="parTrans" cxnId="{6D70FF8C-84DC-4CBA-94E3-8F0B1EA18882}">
      <dgm:prSet/>
      <dgm:spPr/>
      <dgm:t>
        <a:bodyPr/>
        <a:lstStyle/>
        <a:p>
          <a:endParaRPr lang="en-US"/>
        </a:p>
      </dgm:t>
    </dgm:pt>
    <dgm:pt modelId="{A9396FF3-16B8-4291-B3B3-562045B67FD3}" type="sibTrans" cxnId="{6D70FF8C-84DC-4CBA-94E3-8F0B1EA18882}">
      <dgm:prSet/>
      <dgm:spPr/>
      <dgm:t>
        <a:bodyPr/>
        <a:lstStyle/>
        <a:p>
          <a:endParaRPr lang="en-US"/>
        </a:p>
      </dgm:t>
    </dgm:pt>
    <dgm:pt modelId="{B60B225B-B551-4C13-960E-4DAA74BDFFA8}">
      <dgm:prSet phldrT="[Text]" custT="1"/>
      <dgm:spPr/>
      <dgm:t>
        <a:bodyPr/>
        <a:lstStyle/>
        <a:p>
          <a:r>
            <a:rPr lang="en-US" sz="2800" b="1">
              <a:latin typeface="Roboto Condensed Light" charset="0"/>
              <a:ea typeface="Roboto Condensed Light" charset="0"/>
            </a:rPr>
            <a:t>Date &amp; Time Policy</a:t>
          </a:r>
          <a:endParaRPr lang="en-US" sz="2800" b="1" dirty="0">
            <a:latin typeface="Roboto Condensed Light" charset="0"/>
            <a:ea typeface="Roboto Condensed Light" charset="0"/>
          </a:endParaRPr>
        </a:p>
      </dgm:t>
    </dgm:pt>
    <dgm:pt modelId="{A2A1EFC5-04CF-4F24-BF71-3080EF13696C}" type="parTrans" cxnId="{6CB4EA85-A29F-4C4C-AFFD-2586D75ECB0E}">
      <dgm:prSet/>
      <dgm:spPr/>
      <dgm:t>
        <a:bodyPr/>
        <a:lstStyle/>
        <a:p>
          <a:endParaRPr lang="en-US"/>
        </a:p>
      </dgm:t>
    </dgm:pt>
    <dgm:pt modelId="{57B480F7-9199-4C43-B5DA-499654CB2D8A}" type="sibTrans" cxnId="{6CB4EA85-A29F-4C4C-AFFD-2586D75ECB0E}">
      <dgm:prSet/>
      <dgm:spPr/>
      <dgm:t>
        <a:bodyPr/>
        <a:lstStyle/>
        <a:p>
          <a:endParaRPr lang="en-US"/>
        </a:p>
      </dgm:t>
    </dgm:pt>
    <dgm:pt modelId="{82C35F93-8F5A-4736-ADD8-71AC18A38E20}">
      <dgm:prSet phldrT="[Text]" custT="1"/>
      <dgm:spPr/>
      <dgm:t>
        <a:bodyPr/>
        <a:lstStyle/>
        <a:p>
          <a:r>
            <a:rPr lang="en-US" sz="2800" b="1">
              <a:latin typeface="Roboto Condensed Light" charset="0"/>
              <a:ea typeface="Roboto Condensed Light" charset="0"/>
            </a:rPr>
            <a:t>Variable bandwidth Policy</a:t>
          </a:r>
          <a:endParaRPr lang="en-US" sz="2800" b="1" dirty="0">
            <a:latin typeface="Roboto Condensed Light" charset="0"/>
            <a:ea typeface="Roboto Condensed Light" charset="0"/>
          </a:endParaRPr>
        </a:p>
      </dgm:t>
    </dgm:pt>
    <dgm:pt modelId="{4B1E68C1-47A3-481B-875D-69CD8DC2FFE4}" type="parTrans" cxnId="{6D94D62B-4914-418B-A1E1-9E6F1170F0F3}">
      <dgm:prSet/>
      <dgm:spPr/>
      <dgm:t>
        <a:bodyPr/>
        <a:lstStyle/>
        <a:p>
          <a:endParaRPr lang="en-US"/>
        </a:p>
      </dgm:t>
    </dgm:pt>
    <dgm:pt modelId="{F4C76A99-D060-40A5-8EC3-98D0524AFF55}" type="sibTrans" cxnId="{6D94D62B-4914-418B-A1E1-9E6F1170F0F3}">
      <dgm:prSet/>
      <dgm:spPr/>
      <dgm:t>
        <a:bodyPr/>
        <a:lstStyle/>
        <a:p>
          <a:endParaRPr lang="en-US"/>
        </a:p>
      </dgm:t>
    </dgm:pt>
    <dgm:pt modelId="{89C9F70A-43A9-46BD-8556-EBB0F8146FA0}">
      <dgm:prSet phldrT="[Text]" custT="1"/>
      <dgm:spPr/>
      <dgm:t>
        <a:bodyPr/>
        <a:lstStyle/>
        <a:p>
          <a:r>
            <a:rPr lang="en-US" sz="2800" b="1">
              <a:latin typeface="Roboto Condensed Light" charset="0"/>
              <a:ea typeface="Roboto Condensed Light" charset="0"/>
            </a:rPr>
            <a:t>Fair Usage Policy</a:t>
          </a:r>
          <a:endParaRPr lang="en-US" sz="2800" b="1" dirty="0">
            <a:latin typeface="Roboto Condensed Light" charset="0"/>
            <a:ea typeface="Roboto Condensed Light" charset="0"/>
          </a:endParaRPr>
        </a:p>
      </dgm:t>
    </dgm:pt>
    <dgm:pt modelId="{BF7A73A1-D4BF-4315-955F-D3025040C651}" type="parTrans" cxnId="{A1060AC8-23C4-43D1-89C5-188E20D64FB5}">
      <dgm:prSet/>
      <dgm:spPr/>
      <dgm:t>
        <a:bodyPr/>
        <a:lstStyle/>
        <a:p>
          <a:endParaRPr lang="en-US"/>
        </a:p>
      </dgm:t>
    </dgm:pt>
    <dgm:pt modelId="{60518BDE-A1B4-40A5-A742-CF2C5D22894D}" type="sibTrans" cxnId="{A1060AC8-23C4-43D1-89C5-188E20D64FB5}">
      <dgm:prSet/>
      <dgm:spPr/>
      <dgm:t>
        <a:bodyPr/>
        <a:lstStyle/>
        <a:p>
          <a:endParaRPr lang="en-US"/>
        </a:p>
      </dgm:t>
    </dgm:pt>
    <dgm:pt modelId="{5C343309-AC7B-43B2-939F-F7D48B0DC3FD}">
      <dgm:prSet phldrT="[Text]" custT="1"/>
      <dgm:spPr/>
      <dgm:t>
        <a:bodyPr/>
        <a:lstStyle/>
        <a:p>
          <a:r>
            <a:rPr lang="en-US" sz="2800" b="1">
              <a:latin typeface="Roboto Condensed Light" charset="0"/>
              <a:ea typeface="Roboto Condensed Light" charset="0"/>
            </a:rPr>
            <a:t>Re-login Policy</a:t>
          </a:r>
          <a:endParaRPr lang="en-US" sz="2800" b="1" dirty="0">
            <a:latin typeface="Roboto Condensed Light" charset="0"/>
            <a:ea typeface="Roboto Condensed Light" charset="0"/>
          </a:endParaRPr>
        </a:p>
      </dgm:t>
    </dgm:pt>
    <dgm:pt modelId="{B96B3FA6-FEEB-4917-96F1-080536BEA8E9}" type="parTrans" cxnId="{338E2061-22CB-4F4E-BA61-EEA7E40B2277}">
      <dgm:prSet/>
      <dgm:spPr/>
      <dgm:t>
        <a:bodyPr/>
        <a:lstStyle/>
        <a:p>
          <a:endParaRPr lang="en-US"/>
        </a:p>
      </dgm:t>
    </dgm:pt>
    <dgm:pt modelId="{EE1BB414-C2B4-4C34-B81F-A8544D945D9F}" type="sibTrans" cxnId="{338E2061-22CB-4F4E-BA61-EEA7E40B2277}">
      <dgm:prSet/>
      <dgm:spPr/>
      <dgm:t>
        <a:bodyPr/>
        <a:lstStyle/>
        <a:p>
          <a:endParaRPr lang="en-US"/>
        </a:p>
      </dgm:t>
    </dgm:pt>
    <dgm:pt modelId="{80BF4DB5-8DDF-4C00-8EB8-C4A59E829F78}">
      <dgm:prSet phldrT="[Text]" custT="1"/>
      <dgm:spPr/>
      <dgm:t>
        <a:bodyPr/>
        <a:lstStyle/>
        <a:p>
          <a:r>
            <a:rPr lang="en-US" sz="2800" b="1" dirty="0">
              <a:latin typeface="Roboto Condensed Light" charset="0"/>
              <a:ea typeface="Roboto Condensed Light" charset="0"/>
            </a:rPr>
            <a:t>Contention Ratio based bandwidth allocation</a:t>
          </a:r>
        </a:p>
      </dgm:t>
    </dgm:pt>
    <dgm:pt modelId="{D17C6B2D-DF14-4964-AEDF-311492DB401C}" type="parTrans" cxnId="{FC56188B-CBAC-4872-A813-5D0E988F4B3C}">
      <dgm:prSet/>
      <dgm:spPr/>
      <dgm:t>
        <a:bodyPr/>
        <a:lstStyle/>
        <a:p>
          <a:endParaRPr lang="en-US"/>
        </a:p>
      </dgm:t>
    </dgm:pt>
    <dgm:pt modelId="{5443E688-215C-4A88-841B-498890FAC7D0}" type="sibTrans" cxnId="{FC56188B-CBAC-4872-A813-5D0E988F4B3C}">
      <dgm:prSet/>
      <dgm:spPr/>
      <dgm:t>
        <a:bodyPr/>
        <a:lstStyle/>
        <a:p>
          <a:endParaRPr lang="en-US"/>
        </a:p>
      </dgm:t>
    </dgm:pt>
    <dgm:pt modelId="{D323E428-2AFB-4630-B423-DCDD3834C676}" type="pres">
      <dgm:prSet presAssocID="{58BACEE7-5D6C-4490-8450-ED5890BF867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61C807-1EB7-458B-AC60-521225C0B50F}" type="pres">
      <dgm:prSet presAssocID="{E451C4D9-6E0E-4316-B1C9-F1E497A36BA8}" presName="centerShape" presStyleLbl="node0" presStyleIdx="0" presStyleCnt="1"/>
      <dgm:spPr/>
    </dgm:pt>
    <dgm:pt modelId="{D425E83D-49F4-442A-A0A0-B1F845C23D97}" type="pres">
      <dgm:prSet presAssocID="{B60B225B-B551-4C13-960E-4DAA74BDFFA8}" presName="node" presStyleLbl="node1" presStyleIdx="0" presStyleCnt="5">
        <dgm:presLayoutVars>
          <dgm:bulletEnabled val="1"/>
        </dgm:presLayoutVars>
      </dgm:prSet>
      <dgm:spPr/>
    </dgm:pt>
    <dgm:pt modelId="{C54BB7B8-59D0-4333-BB79-E0182A8CD237}" type="pres">
      <dgm:prSet presAssocID="{B60B225B-B551-4C13-960E-4DAA74BDFFA8}" presName="dummy" presStyleCnt="0"/>
      <dgm:spPr/>
    </dgm:pt>
    <dgm:pt modelId="{BCA6EB96-6035-434D-9720-4F528A5D3E70}" type="pres">
      <dgm:prSet presAssocID="{57B480F7-9199-4C43-B5DA-499654CB2D8A}" presName="sibTrans" presStyleLbl="sibTrans2D1" presStyleIdx="0" presStyleCnt="5"/>
      <dgm:spPr/>
    </dgm:pt>
    <dgm:pt modelId="{3D5ABE4C-EDFB-47F0-9711-4987DDD7CC31}" type="pres">
      <dgm:prSet presAssocID="{82C35F93-8F5A-4736-ADD8-71AC18A38E20}" presName="node" presStyleLbl="node1" presStyleIdx="1" presStyleCnt="5">
        <dgm:presLayoutVars>
          <dgm:bulletEnabled val="1"/>
        </dgm:presLayoutVars>
      </dgm:prSet>
      <dgm:spPr/>
    </dgm:pt>
    <dgm:pt modelId="{5E66C281-8DBD-489E-B982-15A814BCC4CD}" type="pres">
      <dgm:prSet presAssocID="{82C35F93-8F5A-4736-ADD8-71AC18A38E20}" presName="dummy" presStyleCnt="0"/>
      <dgm:spPr/>
    </dgm:pt>
    <dgm:pt modelId="{C63C1346-9DFB-49FC-9C8B-2E4CE90020DD}" type="pres">
      <dgm:prSet presAssocID="{F4C76A99-D060-40A5-8EC3-98D0524AFF55}" presName="sibTrans" presStyleLbl="sibTrans2D1" presStyleIdx="1" presStyleCnt="5"/>
      <dgm:spPr/>
    </dgm:pt>
    <dgm:pt modelId="{C7C9A7D4-1A6D-49F8-8EBD-C4024ACB929A}" type="pres">
      <dgm:prSet presAssocID="{89C9F70A-43A9-46BD-8556-EBB0F8146FA0}" presName="node" presStyleLbl="node1" presStyleIdx="2" presStyleCnt="5">
        <dgm:presLayoutVars>
          <dgm:bulletEnabled val="1"/>
        </dgm:presLayoutVars>
      </dgm:prSet>
      <dgm:spPr/>
    </dgm:pt>
    <dgm:pt modelId="{3FB57410-AE55-4447-BC62-C6F6F83802DE}" type="pres">
      <dgm:prSet presAssocID="{89C9F70A-43A9-46BD-8556-EBB0F8146FA0}" presName="dummy" presStyleCnt="0"/>
      <dgm:spPr/>
    </dgm:pt>
    <dgm:pt modelId="{00FA5B46-6834-4D49-8A7E-7A7A6E3A9DEC}" type="pres">
      <dgm:prSet presAssocID="{60518BDE-A1B4-40A5-A742-CF2C5D22894D}" presName="sibTrans" presStyleLbl="sibTrans2D1" presStyleIdx="2" presStyleCnt="5"/>
      <dgm:spPr/>
    </dgm:pt>
    <dgm:pt modelId="{3DB7D87F-691F-4EAB-B8C8-BD2049A512E5}" type="pres">
      <dgm:prSet presAssocID="{5C343309-AC7B-43B2-939F-F7D48B0DC3FD}" presName="node" presStyleLbl="node1" presStyleIdx="3" presStyleCnt="5">
        <dgm:presLayoutVars>
          <dgm:bulletEnabled val="1"/>
        </dgm:presLayoutVars>
      </dgm:prSet>
      <dgm:spPr/>
    </dgm:pt>
    <dgm:pt modelId="{9AF28B62-ED1F-4280-B403-AA7806620964}" type="pres">
      <dgm:prSet presAssocID="{5C343309-AC7B-43B2-939F-F7D48B0DC3FD}" presName="dummy" presStyleCnt="0"/>
      <dgm:spPr/>
    </dgm:pt>
    <dgm:pt modelId="{2E089CC5-1F7F-4467-8780-52C116B93E74}" type="pres">
      <dgm:prSet presAssocID="{EE1BB414-C2B4-4C34-B81F-A8544D945D9F}" presName="sibTrans" presStyleLbl="sibTrans2D1" presStyleIdx="3" presStyleCnt="5"/>
      <dgm:spPr/>
    </dgm:pt>
    <dgm:pt modelId="{3815F4C5-D85F-4EDF-8AA4-5EEF26538A1F}" type="pres">
      <dgm:prSet presAssocID="{80BF4DB5-8DDF-4C00-8EB8-C4A59E829F78}" presName="node" presStyleLbl="node1" presStyleIdx="4" presStyleCnt="5">
        <dgm:presLayoutVars>
          <dgm:bulletEnabled val="1"/>
        </dgm:presLayoutVars>
      </dgm:prSet>
      <dgm:spPr/>
    </dgm:pt>
    <dgm:pt modelId="{E52D2E5A-02B4-46E7-910A-43E2595F2DE8}" type="pres">
      <dgm:prSet presAssocID="{80BF4DB5-8DDF-4C00-8EB8-C4A59E829F78}" presName="dummy" presStyleCnt="0"/>
      <dgm:spPr/>
    </dgm:pt>
    <dgm:pt modelId="{A1783B07-9FD6-4515-9B16-CABCD65633D8}" type="pres">
      <dgm:prSet presAssocID="{5443E688-215C-4A88-841B-498890FAC7D0}" presName="sibTrans" presStyleLbl="sibTrans2D1" presStyleIdx="4" presStyleCnt="5"/>
      <dgm:spPr/>
    </dgm:pt>
  </dgm:ptLst>
  <dgm:cxnLst>
    <dgm:cxn modelId="{3A302C02-4FF0-4C1E-B5FF-E50482A99004}" type="presOf" srcId="{5C343309-AC7B-43B2-939F-F7D48B0DC3FD}" destId="{3DB7D87F-691F-4EAB-B8C8-BD2049A512E5}" srcOrd="0" destOrd="0" presId="urn:microsoft.com/office/officeart/2005/8/layout/radial6"/>
    <dgm:cxn modelId="{22B17708-30BC-4789-AD96-922B5C30C7AD}" type="presOf" srcId="{58BACEE7-5D6C-4490-8450-ED5890BF8678}" destId="{D323E428-2AFB-4630-B423-DCDD3834C676}" srcOrd="0" destOrd="0" presId="urn:microsoft.com/office/officeart/2005/8/layout/radial6"/>
    <dgm:cxn modelId="{1669320B-F9AC-42F0-A660-091EC1202635}" type="presOf" srcId="{89C9F70A-43A9-46BD-8556-EBB0F8146FA0}" destId="{C7C9A7D4-1A6D-49F8-8EBD-C4024ACB929A}" srcOrd="0" destOrd="0" presId="urn:microsoft.com/office/officeart/2005/8/layout/radial6"/>
    <dgm:cxn modelId="{AE0B431A-4904-40B4-B8AC-68B30FB4E940}" type="presOf" srcId="{F4C76A99-D060-40A5-8EC3-98D0524AFF55}" destId="{C63C1346-9DFB-49FC-9C8B-2E4CE90020DD}" srcOrd="0" destOrd="0" presId="urn:microsoft.com/office/officeart/2005/8/layout/radial6"/>
    <dgm:cxn modelId="{7EE97F1A-322E-4906-BCFB-7D0B15A6EC6B}" type="presOf" srcId="{80BF4DB5-8DDF-4C00-8EB8-C4A59E829F78}" destId="{3815F4C5-D85F-4EDF-8AA4-5EEF26538A1F}" srcOrd="0" destOrd="0" presId="urn:microsoft.com/office/officeart/2005/8/layout/radial6"/>
    <dgm:cxn modelId="{6D94D62B-4914-418B-A1E1-9E6F1170F0F3}" srcId="{E451C4D9-6E0E-4316-B1C9-F1E497A36BA8}" destId="{82C35F93-8F5A-4736-ADD8-71AC18A38E20}" srcOrd="1" destOrd="0" parTransId="{4B1E68C1-47A3-481B-875D-69CD8DC2FFE4}" sibTransId="{F4C76A99-D060-40A5-8EC3-98D0524AFF55}"/>
    <dgm:cxn modelId="{338E2061-22CB-4F4E-BA61-EEA7E40B2277}" srcId="{E451C4D9-6E0E-4316-B1C9-F1E497A36BA8}" destId="{5C343309-AC7B-43B2-939F-F7D48B0DC3FD}" srcOrd="3" destOrd="0" parTransId="{B96B3FA6-FEEB-4917-96F1-080536BEA8E9}" sibTransId="{EE1BB414-C2B4-4C34-B81F-A8544D945D9F}"/>
    <dgm:cxn modelId="{0BD55C6D-716E-45A7-90A2-FBDB8E4AEE85}" type="presOf" srcId="{60518BDE-A1B4-40A5-A742-CF2C5D22894D}" destId="{00FA5B46-6834-4D49-8A7E-7A7A6E3A9DEC}" srcOrd="0" destOrd="0" presId="urn:microsoft.com/office/officeart/2005/8/layout/radial6"/>
    <dgm:cxn modelId="{6CB4EA85-A29F-4C4C-AFFD-2586D75ECB0E}" srcId="{E451C4D9-6E0E-4316-B1C9-F1E497A36BA8}" destId="{B60B225B-B551-4C13-960E-4DAA74BDFFA8}" srcOrd="0" destOrd="0" parTransId="{A2A1EFC5-04CF-4F24-BF71-3080EF13696C}" sibTransId="{57B480F7-9199-4C43-B5DA-499654CB2D8A}"/>
    <dgm:cxn modelId="{FC56188B-CBAC-4872-A813-5D0E988F4B3C}" srcId="{E451C4D9-6E0E-4316-B1C9-F1E497A36BA8}" destId="{80BF4DB5-8DDF-4C00-8EB8-C4A59E829F78}" srcOrd="4" destOrd="0" parTransId="{D17C6B2D-DF14-4964-AEDF-311492DB401C}" sibTransId="{5443E688-215C-4A88-841B-498890FAC7D0}"/>
    <dgm:cxn modelId="{6D70FF8C-84DC-4CBA-94E3-8F0B1EA18882}" srcId="{58BACEE7-5D6C-4490-8450-ED5890BF8678}" destId="{E451C4D9-6E0E-4316-B1C9-F1E497A36BA8}" srcOrd="0" destOrd="0" parTransId="{A4317F11-6B90-4034-A71E-E4E30042ACE3}" sibTransId="{A9396FF3-16B8-4291-B3B3-562045B67FD3}"/>
    <dgm:cxn modelId="{D6B71297-6C53-4036-B8C1-4C69B2BCE9A4}" type="presOf" srcId="{82C35F93-8F5A-4736-ADD8-71AC18A38E20}" destId="{3D5ABE4C-EDFB-47F0-9711-4987DDD7CC31}" srcOrd="0" destOrd="0" presId="urn:microsoft.com/office/officeart/2005/8/layout/radial6"/>
    <dgm:cxn modelId="{88507B9B-E7E5-4EB4-85EA-9E4A11F9BDC2}" type="presOf" srcId="{E451C4D9-6E0E-4316-B1C9-F1E497A36BA8}" destId="{3661C807-1EB7-458B-AC60-521225C0B50F}" srcOrd="0" destOrd="0" presId="urn:microsoft.com/office/officeart/2005/8/layout/radial6"/>
    <dgm:cxn modelId="{1F0C50AF-1743-4A5F-B922-4236E7B3135D}" type="presOf" srcId="{EE1BB414-C2B4-4C34-B81F-A8544D945D9F}" destId="{2E089CC5-1F7F-4467-8780-52C116B93E74}" srcOrd="0" destOrd="0" presId="urn:microsoft.com/office/officeart/2005/8/layout/radial6"/>
    <dgm:cxn modelId="{F683DCB2-4491-4C38-8EF2-C46811E06FF0}" type="presOf" srcId="{5443E688-215C-4A88-841B-498890FAC7D0}" destId="{A1783B07-9FD6-4515-9B16-CABCD65633D8}" srcOrd="0" destOrd="0" presId="urn:microsoft.com/office/officeart/2005/8/layout/radial6"/>
    <dgm:cxn modelId="{A1060AC8-23C4-43D1-89C5-188E20D64FB5}" srcId="{E451C4D9-6E0E-4316-B1C9-F1E497A36BA8}" destId="{89C9F70A-43A9-46BD-8556-EBB0F8146FA0}" srcOrd="2" destOrd="0" parTransId="{BF7A73A1-D4BF-4315-955F-D3025040C651}" sibTransId="{60518BDE-A1B4-40A5-A742-CF2C5D22894D}"/>
    <dgm:cxn modelId="{ED2F5FD9-E6AD-47C7-A002-F442BFAE5C2B}" type="presOf" srcId="{57B480F7-9199-4C43-B5DA-499654CB2D8A}" destId="{BCA6EB96-6035-434D-9720-4F528A5D3E70}" srcOrd="0" destOrd="0" presId="urn:microsoft.com/office/officeart/2005/8/layout/radial6"/>
    <dgm:cxn modelId="{17F0FCF5-F3CB-412C-8A16-54B39A223631}" type="presOf" srcId="{B60B225B-B551-4C13-960E-4DAA74BDFFA8}" destId="{D425E83D-49F4-442A-A0A0-B1F845C23D97}" srcOrd="0" destOrd="0" presId="urn:microsoft.com/office/officeart/2005/8/layout/radial6"/>
    <dgm:cxn modelId="{70A91EB3-93E0-4003-9DF9-F182C3B4FBD3}" type="presParOf" srcId="{D323E428-2AFB-4630-B423-DCDD3834C676}" destId="{3661C807-1EB7-458B-AC60-521225C0B50F}" srcOrd="0" destOrd="0" presId="urn:microsoft.com/office/officeart/2005/8/layout/radial6"/>
    <dgm:cxn modelId="{2ADAA836-B0D8-4EEA-9540-098B3D920A80}" type="presParOf" srcId="{D323E428-2AFB-4630-B423-DCDD3834C676}" destId="{D425E83D-49F4-442A-A0A0-B1F845C23D97}" srcOrd="1" destOrd="0" presId="urn:microsoft.com/office/officeart/2005/8/layout/radial6"/>
    <dgm:cxn modelId="{46620490-9BD2-4053-9421-EB111C02B48D}" type="presParOf" srcId="{D323E428-2AFB-4630-B423-DCDD3834C676}" destId="{C54BB7B8-59D0-4333-BB79-E0182A8CD237}" srcOrd="2" destOrd="0" presId="urn:microsoft.com/office/officeart/2005/8/layout/radial6"/>
    <dgm:cxn modelId="{07C609B5-938A-447C-A252-D6E12A32C435}" type="presParOf" srcId="{D323E428-2AFB-4630-B423-DCDD3834C676}" destId="{BCA6EB96-6035-434D-9720-4F528A5D3E70}" srcOrd="3" destOrd="0" presId="urn:microsoft.com/office/officeart/2005/8/layout/radial6"/>
    <dgm:cxn modelId="{37FB6F74-BFFD-451E-8035-1BEF5AB355C1}" type="presParOf" srcId="{D323E428-2AFB-4630-B423-DCDD3834C676}" destId="{3D5ABE4C-EDFB-47F0-9711-4987DDD7CC31}" srcOrd="4" destOrd="0" presId="urn:microsoft.com/office/officeart/2005/8/layout/radial6"/>
    <dgm:cxn modelId="{DA8FA004-6924-4F8F-BD9B-391F04CB7A1E}" type="presParOf" srcId="{D323E428-2AFB-4630-B423-DCDD3834C676}" destId="{5E66C281-8DBD-489E-B982-15A814BCC4CD}" srcOrd="5" destOrd="0" presId="urn:microsoft.com/office/officeart/2005/8/layout/radial6"/>
    <dgm:cxn modelId="{7A791E9B-8C8E-4353-AEE4-4E4AC6B1E81F}" type="presParOf" srcId="{D323E428-2AFB-4630-B423-DCDD3834C676}" destId="{C63C1346-9DFB-49FC-9C8B-2E4CE90020DD}" srcOrd="6" destOrd="0" presId="urn:microsoft.com/office/officeart/2005/8/layout/radial6"/>
    <dgm:cxn modelId="{4ED2989C-CCF1-4246-A340-1AE6E47F3999}" type="presParOf" srcId="{D323E428-2AFB-4630-B423-DCDD3834C676}" destId="{C7C9A7D4-1A6D-49F8-8EBD-C4024ACB929A}" srcOrd="7" destOrd="0" presId="urn:microsoft.com/office/officeart/2005/8/layout/radial6"/>
    <dgm:cxn modelId="{A8E49C96-6FCF-4D66-B237-969F464012BD}" type="presParOf" srcId="{D323E428-2AFB-4630-B423-DCDD3834C676}" destId="{3FB57410-AE55-4447-BC62-C6F6F83802DE}" srcOrd="8" destOrd="0" presId="urn:microsoft.com/office/officeart/2005/8/layout/radial6"/>
    <dgm:cxn modelId="{3F9DFA88-BA5F-4066-9609-2D46542CA414}" type="presParOf" srcId="{D323E428-2AFB-4630-B423-DCDD3834C676}" destId="{00FA5B46-6834-4D49-8A7E-7A7A6E3A9DEC}" srcOrd="9" destOrd="0" presId="urn:microsoft.com/office/officeart/2005/8/layout/radial6"/>
    <dgm:cxn modelId="{D20A16DC-694B-470B-B066-7C0B0298C793}" type="presParOf" srcId="{D323E428-2AFB-4630-B423-DCDD3834C676}" destId="{3DB7D87F-691F-4EAB-B8C8-BD2049A512E5}" srcOrd="10" destOrd="0" presId="urn:microsoft.com/office/officeart/2005/8/layout/radial6"/>
    <dgm:cxn modelId="{A4AAF2B7-11D8-4218-8398-15BFDF26C68A}" type="presParOf" srcId="{D323E428-2AFB-4630-B423-DCDD3834C676}" destId="{9AF28B62-ED1F-4280-B403-AA7806620964}" srcOrd="11" destOrd="0" presId="urn:microsoft.com/office/officeart/2005/8/layout/radial6"/>
    <dgm:cxn modelId="{78ED262C-056C-48E8-BC00-474F20FF215D}" type="presParOf" srcId="{D323E428-2AFB-4630-B423-DCDD3834C676}" destId="{2E089CC5-1F7F-4467-8780-52C116B93E74}" srcOrd="12" destOrd="0" presId="urn:microsoft.com/office/officeart/2005/8/layout/radial6"/>
    <dgm:cxn modelId="{B12049BB-7798-41FE-A44C-DEEFC91CF1AA}" type="presParOf" srcId="{D323E428-2AFB-4630-B423-DCDD3834C676}" destId="{3815F4C5-D85F-4EDF-8AA4-5EEF26538A1F}" srcOrd="13" destOrd="0" presId="urn:microsoft.com/office/officeart/2005/8/layout/radial6"/>
    <dgm:cxn modelId="{1011F19A-8862-4327-A8BA-657C275DD439}" type="presParOf" srcId="{D323E428-2AFB-4630-B423-DCDD3834C676}" destId="{E52D2E5A-02B4-46E7-910A-43E2595F2DE8}" srcOrd="14" destOrd="0" presId="urn:microsoft.com/office/officeart/2005/8/layout/radial6"/>
    <dgm:cxn modelId="{3AE46D04-E6ED-4D93-8148-AE852B87C9DA}" type="presParOf" srcId="{D323E428-2AFB-4630-B423-DCDD3834C676}" destId="{A1783B07-9FD6-4515-9B16-CABCD65633D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F69F-F633-4C36-8584-BD0152014F10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C1F1B-45F0-49E3-8B5F-12A984189CA7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AD4AF-E9B5-46C4-8A28-6333C3C3EB99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2161427" y="886913"/>
          <a:ext cx="5974667" cy="5974667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3807634" y="2533119"/>
          <a:ext cx="2682254" cy="268225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Benefits </a:t>
          </a:r>
        </a:p>
      </dsp:txBody>
      <dsp:txXfrm>
        <a:off x="4200441" y="2925926"/>
        <a:ext cx="1896640" cy="1896640"/>
      </dsp:txXfrm>
    </dsp:sp>
    <dsp:sp modelId="{49BE5963-8696-4BCD-91E7-2949780EB851}">
      <dsp:nvSpPr>
        <dsp:cNvPr id="0" name=""/>
        <dsp:cNvSpPr/>
      </dsp:nvSpPr>
      <dsp:spPr>
        <a:xfrm>
          <a:off x="3943825" y="-246909"/>
          <a:ext cx="2409871" cy="24028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All-in-one Controller</a:t>
          </a:r>
        </a:p>
      </dsp:txBody>
      <dsp:txXfrm>
        <a:off x="4296742" y="104977"/>
        <a:ext cx="1704037" cy="1699058"/>
      </dsp:txXfrm>
    </dsp:sp>
    <dsp:sp modelId="{D90AA838-A4C7-42C4-8A81-04CC40A4FBA9}">
      <dsp:nvSpPr>
        <dsp:cNvPr id="0" name=""/>
        <dsp:cNvSpPr/>
      </dsp:nvSpPr>
      <dsp:spPr>
        <a:xfrm>
          <a:off x="6378788" y="1164688"/>
          <a:ext cx="2597084" cy="24993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Reduces IT Cost </a:t>
          </a:r>
        </a:p>
      </dsp:txBody>
      <dsp:txXfrm>
        <a:off x="6759122" y="1530713"/>
        <a:ext cx="1836416" cy="1767325"/>
      </dsp:txXfrm>
    </dsp:sp>
    <dsp:sp modelId="{D7D13C5B-9157-4460-A875-C997FFB24964}">
      <dsp:nvSpPr>
        <dsp:cNvPr id="0" name=""/>
        <dsp:cNvSpPr/>
      </dsp:nvSpPr>
      <dsp:spPr>
        <a:xfrm>
          <a:off x="6355976" y="4100877"/>
          <a:ext cx="2642710" cy="24664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Compliance &amp; Audits</a:t>
          </a:r>
        </a:p>
      </dsp:txBody>
      <dsp:txXfrm>
        <a:off x="6742992" y="4462085"/>
        <a:ext cx="1868678" cy="1744064"/>
      </dsp:txXfrm>
    </dsp:sp>
    <dsp:sp modelId="{333983A5-754A-46FE-9115-04AEC4A93DD7}">
      <dsp:nvSpPr>
        <dsp:cNvPr id="0" name=""/>
        <dsp:cNvSpPr/>
      </dsp:nvSpPr>
      <dsp:spPr>
        <a:xfrm>
          <a:off x="3906518" y="5618445"/>
          <a:ext cx="2484486" cy="23510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Intuitive User Interface </a:t>
          </a:r>
        </a:p>
      </dsp:txBody>
      <dsp:txXfrm>
        <a:off x="4270363" y="5962753"/>
        <a:ext cx="1756796" cy="1662468"/>
      </dsp:txXfrm>
    </dsp:sp>
    <dsp:sp modelId="{51F60868-6D06-40A4-83ED-65732113841B}">
      <dsp:nvSpPr>
        <dsp:cNvPr id="0" name=""/>
        <dsp:cNvSpPr/>
      </dsp:nvSpPr>
      <dsp:spPr>
        <a:xfrm>
          <a:off x="1352075" y="4100877"/>
          <a:ext cx="2536232" cy="24664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Reliable &amp; Secure Network</a:t>
          </a:r>
        </a:p>
      </dsp:txBody>
      <dsp:txXfrm>
        <a:off x="1723498" y="4462085"/>
        <a:ext cx="1793386" cy="1744064"/>
      </dsp:txXfrm>
    </dsp:sp>
    <dsp:sp modelId="{80FF1F50-C0B8-4A90-857A-FA53C8B956DC}">
      <dsp:nvSpPr>
        <dsp:cNvPr id="0" name=""/>
        <dsp:cNvSpPr/>
      </dsp:nvSpPr>
      <dsp:spPr>
        <a:xfrm>
          <a:off x="1288312" y="1098729"/>
          <a:ext cx="2663757" cy="26312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Streamline Operations</a:t>
          </a:r>
          <a:endParaRPr lang="en-US" sz="3200" kern="1200" dirty="0"/>
        </a:p>
      </dsp:txBody>
      <dsp:txXfrm>
        <a:off x="1678410" y="1484073"/>
        <a:ext cx="1883561" cy="1860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E7902-26DB-4796-9600-3F26ACF550AA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2962-B00D-4CA9-86EC-F0EC3D15B2E5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6AD6-9A4B-420A-9250-3F6894CF263E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34CC-C26D-423E-8E8F-2D8D6C5BCBDB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87259-FDA4-4D5D-921B-DF6EF0DB0EB7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7DD9C-68B3-4B3A-B0B0-34EFBA5076FD}">
      <dsp:nvSpPr>
        <dsp:cNvPr id="0" name=""/>
        <dsp:cNvSpPr/>
      </dsp:nvSpPr>
      <dsp:spPr>
        <a:xfrm>
          <a:off x="2606749" y="892763"/>
          <a:ext cx="5970215" cy="5970215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B410B-F583-4F49-8BAE-A7396051A702}">
      <dsp:nvSpPr>
        <dsp:cNvPr id="0" name=""/>
        <dsp:cNvSpPr/>
      </dsp:nvSpPr>
      <dsp:spPr>
        <a:xfrm>
          <a:off x="4249897" y="2535912"/>
          <a:ext cx="2683918" cy="26839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Value Addition </a:t>
          </a:r>
        </a:p>
      </dsp:txBody>
      <dsp:txXfrm>
        <a:off x="4642948" y="2928963"/>
        <a:ext cx="1897816" cy="1897816"/>
      </dsp:txXfrm>
    </dsp:sp>
    <dsp:sp modelId="{49BE5963-8696-4BCD-91E7-2949780EB851}">
      <dsp:nvSpPr>
        <dsp:cNvPr id="0" name=""/>
        <dsp:cNvSpPr/>
      </dsp:nvSpPr>
      <dsp:spPr>
        <a:xfrm>
          <a:off x="4343347" y="-242598"/>
          <a:ext cx="2497018" cy="24059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Bandwidth Control</a:t>
          </a:r>
        </a:p>
      </dsp:txBody>
      <dsp:txXfrm>
        <a:off x="4709027" y="109752"/>
        <a:ext cx="1765658" cy="1701293"/>
      </dsp:txXfrm>
    </dsp:sp>
    <dsp:sp modelId="{5FF6FCE4-1ABA-4FAE-86C7-11831786BDA4}">
      <dsp:nvSpPr>
        <dsp:cNvPr id="0" name=""/>
        <dsp:cNvSpPr/>
      </dsp:nvSpPr>
      <dsp:spPr>
        <a:xfrm>
          <a:off x="6993095" y="1215706"/>
          <a:ext cx="2250734" cy="240685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Single Console Mgmt</a:t>
          </a:r>
        </a:p>
      </dsp:txBody>
      <dsp:txXfrm>
        <a:off x="7322707" y="1568182"/>
        <a:ext cx="1591510" cy="1701905"/>
      </dsp:txXfrm>
    </dsp:sp>
    <dsp:sp modelId="{66E2899A-C9F1-46FA-9C7F-20929095C92E}">
      <dsp:nvSpPr>
        <dsp:cNvPr id="0" name=""/>
        <dsp:cNvSpPr/>
      </dsp:nvSpPr>
      <dsp:spPr>
        <a:xfrm>
          <a:off x="6956253" y="4099183"/>
          <a:ext cx="2324418" cy="24748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Full  Network Visibility</a:t>
          </a:r>
        </a:p>
      </dsp:txBody>
      <dsp:txXfrm>
        <a:off x="7296656" y="4461616"/>
        <a:ext cx="1643612" cy="1749983"/>
      </dsp:txXfrm>
    </dsp:sp>
    <dsp:sp modelId="{D7D13C5B-9157-4460-A875-C997FFB24964}">
      <dsp:nvSpPr>
        <dsp:cNvPr id="0" name=""/>
        <dsp:cNvSpPr/>
      </dsp:nvSpPr>
      <dsp:spPr>
        <a:xfrm>
          <a:off x="4472567" y="5625470"/>
          <a:ext cx="2238578" cy="23397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Branding </a:t>
          </a:r>
        </a:p>
      </dsp:txBody>
      <dsp:txXfrm>
        <a:off x="4800399" y="5968118"/>
        <a:ext cx="1582914" cy="1654453"/>
      </dsp:txXfrm>
    </dsp:sp>
    <dsp:sp modelId="{51F60868-6D06-40A4-83ED-65732113841B}">
      <dsp:nvSpPr>
        <dsp:cNvPr id="0" name=""/>
        <dsp:cNvSpPr/>
      </dsp:nvSpPr>
      <dsp:spPr>
        <a:xfrm>
          <a:off x="1925577" y="4247557"/>
          <a:ext cx="2279347" cy="21781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Monetize Hotspots</a:t>
          </a:r>
        </a:p>
      </dsp:txBody>
      <dsp:txXfrm>
        <a:off x="2259380" y="4566533"/>
        <a:ext cx="1611741" cy="1540150"/>
      </dsp:txXfrm>
    </dsp:sp>
    <dsp:sp modelId="{2A6D2260-304F-41F3-8667-F3F4A6D95CEE}">
      <dsp:nvSpPr>
        <dsp:cNvPr id="0" name=""/>
        <dsp:cNvSpPr/>
      </dsp:nvSpPr>
      <dsp:spPr>
        <a:xfrm>
          <a:off x="1960672" y="1330084"/>
          <a:ext cx="2209157" cy="217810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Friendly Help Desk</a:t>
          </a:r>
        </a:p>
      </dsp:txBody>
      <dsp:txXfrm>
        <a:off x="2284196" y="1649060"/>
        <a:ext cx="1562109" cy="154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37AB-5B1C-42AB-8F76-CB989157944C}">
      <dsp:nvSpPr>
        <dsp:cNvPr id="0" name=""/>
        <dsp:cNvSpPr/>
      </dsp:nvSpPr>
      <dsp:spPr>
        <a:xfrm>
          <a:off x="1080069" y="3846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Controller + AAA Server</a:t>
          </a:r>
        </a:p>
      </dsp:txBody>
      <dsp:txXfrm>
        <a:off x="1080069" y="3846"/>
        <a:ext cx="4256333" cy="2553800"/>
      </dsp:txXfrm>
    </dsp:sp>
    <dsp:sp modelId="{E3866CEB-A82C-40A5-8E67-7877F11E52EA}">
      <dsp:nvSpPr>
        <dsp:cNvPr id="0" name=""/>
        <dsp:cNvSpPr/>
      </dsp:nvSpPr>
      <dsp:spPr>
        <a:xfrm>
          <a:off x="5762036" y="3846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Hotspot Billing</a:t>
          </a:r>
        </a:p>
      </dsp:txBody>
      <dsp:txXfrm>
        <a:off x="5762036" y="3846"/>
        <a:ext cx="4256333" cy="2553800"/>
      </dsp:txXfrm>
    </dsp:sp>
    <dsp:sp modelId="{C86170F3-F0EF-439A-B226-C7D77C31DF70}">
      <dsp:nvSpPr>
        <dsp:cNvPr id="0" name=""/>
        <dsp:cNvSpPr/>
      </dsp:nvSpPr>
      <dsp:spPr>
        <a:xfrm>
          <a:off x="10444003" y="3846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BYOD</a:t>
          </a:r>
        </a:p>
      </dsp:txBody>
      <dsp:txXfrm>
        <a:off x="10444003" y="3846"/>
        <a:ext cx="4256333" cy="2553800"/>
      </dsp:txXfrm>
    </dsp:sp>
    <dsp:sp modelId="{E1D1EF2B-A443-44E4-A31B-4E00252454D1}">
      <dsp:nvSpPr>
        <dsp:cNvPr id="0" name=""/>
        <dsp:cNvSpPr/>
      </dsp:nvSpPr>
      <dsp:spPr>
        <a:xfrm>
          <a:off x="15125969" y="3846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User Management</a:t>
          </a:r>
        </a:p>
      </dsp:txBody>
      <dsp:txXfrm>
        <a:off x="15125969" y="3846"/>
        <a:ext cx="4256333" cy="2553800"/>
      </dsp:txXfrm>
    </dsp:sp>
    <dsp:sp modelId="{B707C4BA-DBC5-4539-B79E-37B926DA1433}">
      <dsp:nvSpPr>
        <dsp:cNvPr id="0" name=""/>
        <dsp:cNvSpPr/>
      </dsp:nvSpPr>
      <dsp:spPr>
        <a:xfrm>
          <a:off x="1080069" y="2983279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Captive Portals</a:t>
          </a:r>
        </a:p>
      </dsp:txBody>
      <dsp:txXfrm>
        <a:off x="1080069" y="2983279"/>
        <a:ext cx="4256333" cy="2553800"/>
      </dsp:txXfrm>
    </dsp:sp>
    <dsp:sp modelId="{C0BCDB0F-3549-41E8-9F2E-BCC63D7DCA1D}">
      <dsp:nvSpPr>
        <dsp:cNvPr id="0" name=""/>
        <dsp:cNvSpPr/>
      </dsp:nvSpPr>
      <dsp:spPr>
        <a:xfrm>
          <a:off x="5762036" y="2983279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PMS Integration</a:t>
          </a:r>
        </a:p>
      </dsp:txBody>
      <dsp:txXfrm>
        <a:off x="5762036" y="2983279"/>
        <a:ext cx="4256333" cy="2553800"/>
      </dsp:txXfrm>
    </dsp:sp>
    <dsp:sp modelId="{9D918C79-851F-467E-B024-D19D569B0AFF}">
      <dsp:nvSpPr>
        <dsp:cNvPr id="0" name=""/>
        <dsp:cNvSpPr/>
      </dsp:nvSpPr>
      <dsp:spPr>
        <a:xfrm>
          <a:off x="10444003" y="2983279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Bandwidth/ Policy Manager</a:t>
          </a:r>
        </a:p>
      </dsp:txBody>
      <dsp:txXfrm>
        <a:off x="10444003" y="2983279"/>
        <a:ext cx="4256333" cy="2553800"/>
      </dsp:txXfrm>
    </dsp:sp>
    <dsp:sp modelId="{B4320614-85F7-48D6-89BE-543077A6CC9B}">
      <dsp:nvSpPr>
        <dsp:cNvPr id="0" name=""/>
        <dsp:cNvSpPr/>
      </dsp:nvSpPr>
      <dsp:spPr>
        <a:xfrm>
          <a:off x="15125969" y="2983279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Social Media &amp; Analytics</a:t>
          </a:r>
        </a:p>
      </dsp:txBody>
      <dsp:txXfrm>
        <a:off x="15125969" y="2983279"/>
        <a:ext cx="4256333" cy="2553800"/>
      </dsp:txXfrm>
    </dsp:sp>
    <dsp:sp modelId="{6BFC683E-1848-49F9-87D1-A85301A92A1B}">
      <dsp:nvSpPr>
        <dsp:cNvPr id="0" name=""/>
        <dsp:cNvSpPr/>
      </dsp:nvSpPr>
      <dsp:spPr>
        <a:xfrm>
          <a:off x="1080069" y="5962713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AP Management</a:t>
          </a:r>
        </a:p>
      </dsp:txBody>
      <dsp:txXfrm>
        <a:off x="1080069" y="5962713"/>
        <a:ext cx="4256333" cy="2553800"/>
      </dsp:txXfrm>
    </dsp:sp>
    <dsp:sp modelId="{54E6B004-4EBE-4D9A-86AC-D9F399CA18EF}">
      <dsp:nvSpPr>
        <dsp:cNvPr id="0" name=""/>
        <dsp:cNvSpPr/>
      </dsp:nvSpPr>
      <dsp:spPr>
        <a:xfrm>
          <a:off x="5762036" y="5962713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SMS / OTP Authentication</a:t>
          </a:r>
        </a:p>
      </dsp:txBody>
      <dsp:txXfrm>
        <a:off x="5762036" y="5962713"/>
        <a:ext cx="4256333" cy="2553800"/>
      </dsp:txXfrm>
    </dsp:sp>
    <dsp:sp modelId="{025659B8-2E13-44D4-9C77-08DC964F270B}">
      <dsp:nvSpPr>
        <dsp:cNvPr id="0" name=""/>
        <dsp:cNvSpPr/>
      </dsp:nvSpPr>
      <dsp:spPr>
        <a:xfrm>
          <a:off x="10444003" y="5962713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Web logs &amp; URL Filter</a:t>
          </a:r>
        </a:p>
      </dsp:txBody>
      <dsp:txXfrm>
        <a:off x="10444003" y="5962713"/>
        <a:ext cx="4256333" cy="2553800"/>
      </dsp:txXfrm>
    </dsp:sp>
    <dsp:sp modelId="{2A221251-5F13-4E58-9D55-E13E9254FB28}">
      <dsp:nvSpPr>
        <dsp:cNvPr id="0" name=""/>
        <dsp:cNvSpPr/>
      </dsp:nvSpPr>
      <dsp:spPr>
        <a:xfrm>
          <a:off x="15125969" y="5962713"/>
          <a:ext cx="4256333" cy="2553800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Vouchers</a:t>
          </a:r>
        </a:p>
      </dsp:txBody>
      <dsp:txXfrm>
        <a:off x="15125969" y="5962713"/>
        <a:ext cx="4256333" cy="2553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83B07-9FD6-4515-9B16-CABCD65633D8}">
      <dsp:nvSpPr>
        <dsp:cNvPr id="0" name=""/>
        <dsp:cNvSpPr/>
      </dsp:nvSpPr>
      <dsp:spPr>
        <a:xfrm>
          <a:off x="5728583" y="1367173"/>
          <a:ext cx="9092057" cy="9092057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089CC5-1F7F-4467-8780-52C116B93E74}">
      <dsp:nvSpPr>
        <dsp:cNvPr id="0" name=""/>
        <dsp:cNvSpPr/>
      </dsp:nvSpPr>
      <dsp:spPr>
        <a:xfrm>
          <a:off x="5728583" y="1367173"/>
          <a:ext cx="9092057" cy="9092057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FA5B46-6834-4D49-8A7E-7A7A6E3A9DEC}">
      <dsp:nvSpPr>
        <dsp:cNvPr id="0" name=""/>
        <dsp:cNvSpPr/>
      </dsp:nvSpPr>
      <dsp:spPr>
        <a:xfrm>
          <a:off x="5728583" y="1367173"/>
          <a:ext cx="9092057" cy="9092057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3C1346-9DFB-49FC-9C8B-2E4CE90020DD}">
      <dsp:nvSpPr>
        <dsp:cNvPr id="0" name=""/>
        <dsp:cNvSpPr/>
      </dsp:nvSpPr>
      <dsp:spPr>
        <a:xfrm>
          <a:off x="5728583" y="1367173"/>
          <a:ext cx="9092057" cy="9092057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A6EB96-6035-434D-9720-4F528A5D3E70}">
      <dsp:nvSpPr>
        <dsp:cNvPr id="0" name=""/>
        <dsp:cNvSpPr/>
      </dsp:nvSpPr>
      <dsp:spPr>
        <a:xfrm>
          <a:off x="5728583" y="1367173"/>
          <a:ext cx="9092057" cy="9092057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1C807-1EB7-458B-AC60-521225C0B50F}">
      <dsp:nvSpPr>
        <dsp:cNvPr id="0" name=""/>
        <dsp:cNvSpPr/>
      </dsp:nvSpPr>
      <dsp:spPr>
        <a:xfrm>
          <a:off x="8180056" y="3818646"/>
          <a:ext cx="4189111" cy="4189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>
              <a:latin typeface="Roboto Condensed Light" charset="0"/>
              <a:ea typeface="Roboto Condensed Light" charset="0"/>
            </a:rPr>
            <a:t>Policy Manager</a:t>
          </a:r>
          <a:endParaRPr lang="en-US" sz="4800" b="1" kern="1200" dirty="0">
            <a:latin typeface="Roboto Condensed Light" charset="0"/>
            <a:ea typeface="Roboto Condensed Light" charset="0"/>
          </a:endParaRPr>
        </a:p>
      </dsp:txBody>
      <dsp:txXfrm>
        <a:off x="8793537" y="4432127"/>
        <a:ext cx="2962149" cy="2962149"/>
      </dsp:txXfrm>
    </dsp:sp>
    <dsp:sp modelId="{D425E83D-49F4-442A-A0A0-B1F845C23D97}">
      <dsp:nvSpPr>
        <dsp:cNvPr id="0" name=""/>
        <dsp:cNvSpPr/>
      </dsp:nvSpPr>
      <dsp:spPr>
        <a:xfrm>
          <a:off x="8808422" y="6549"/>
          <a:ext cx="2932378" cy="2932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Roboto Condensed Light" charset="0"/>
              <a:ea typeface="Roboto Condensed Light" charset="0"/>
            </a:rPr>
            <a:t>Date &amp; Time Policy</a:t>
          </a:r>
          <a:endParaRPr lang="en-US" sz="2800" b="1" kern="1200" dirty="0">
            <a:latin typeface="Roboto Condensed Light" charset="0"/>
            <a:ea typeface="Roboto Condensed Light" charset="0"/>
          </a:endParaRPr>
        </a:p>
      </dsp:txBody>
      <dsp:txXfrm>
        <a:off x="9237859" y="435986"/>
        <a:ext cx="2073504" cy="2073504"/>
      </dsp:txXfrm>
    </dsp:sp>
    <dsp:sp modelId="{3D5ABE4C-EDFB-47F0-9711-4987DDD7CC31}">
      <dsp:nvSpPr>
        <dsp:cNvPr id="0" name=""/>
        <dsp:cNvSpPr/>
      </dsp:nvSpPr>
      <dsp:spPr>
        <a:xfrm>
          <a:off x="13031554" y="3074834"/>
          <a:ext cx="2932378" cy="2932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Roboto Condensed Light" charset="0"/>
              <a:ea typeface="Roboto Condensed Light" charset="0"/>
            </a:rPr>
            <a:t>Variable bandwidth Policy</a:t>
          </a:r>
          <a:endParaRPr lang="en-US" sz="2800" b="1" kern="1200" dirty="0">
            <a:latin typeface="Roboto Condensed Light" charset="0"/>
            <a:ea typeface="Roboto Condensed Light" charset="0"/>
          </a:endParaRPr>
        </a:p>
      </dsp:txBody>
      <dsp:txXfrm>
        <a:off x="13460991" y="3504271"/>
        <a:ext cx="2073504" cy="2073504"/>
      </dsp:txXfrm>
    </dsp:sp>
    <dsp:sp modelId="{C7C9A7D4-1A6D-49F8-8EBD-C4024ACB929A}">
      <dsp:nvSpPr>
        <dsp:cNvPr id="0" name=""/>
        <dsp:cNvSpPr/>
      </dsp:nvSpPr>
      <dsp:spPr>
        <a:xfrm>
          <a:off x="11418461" y="8039423"/>
          <a:ext cx="2932378" cy="2932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Roboto Condensed Light" charset="0"/>
              <a:ea typeface="Roboto Condensed Light" charset="0"/>
            </a:rPr>
            <a:t>Fair Usage Policy</a:t>
          </a:r>
          <a:endParaRPr lang="en-US" sz="2800" b="1" kern="1200" dirty="0">
            <a:latin typeface="Roboto Condensed Light" charset="0"/>
            <a:ea typeface="Roboto Condensed Light" charset="0"/>
          </a:endParaRPr>
        </a:p>
      </dsp:txBody>
      <dsp:txXfrm>
        <a:off x="11847898" y="8468860"/>
        <a:ext cx="2073504" cy="2073504"/>
      </dsp:txXfrm>
    </dsp:sp>
    <dsp:sp modelId="{3DB7D87F-691F-4EAB-B8C8-BD2049A512E5}">
      <dsp:nvSpPr>
        <dsp:cNvPr id="0" name=""/>
        <dsp:cNvSpPr/>
      </dsp:nvSpPr>
      <dsp:spPr>
        <a:xfrm>
          <a:off x="6198383" y="8039423"/>
          <a:ext cx="2932378" cy="2932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Roboto Condensed Light" charset="0"/>
              <a:ea typeface="Roboto Condensed Light" charset="0"/>
            </a:rPr>
            <a:t>Re-login Policy</a:t>
          </a:r>
          <a:endParaRPr lang="en-US" sz="2800" b="1" kern="1200" dirty="0">
            <a:latin typeface="Roboto Condensed Light" charset="0"/>
            <a:ea typeface="Roboto Condensed Light" charset="0"/>
          </a:endParaRPr>
        </a:p>
      </dsp:txBody>
      <dsp:txXfrm>
        <a:off x="6627820" y="8468860"/>
        <a:ext cx="2073504" cy="2073504"/>
      </dsp:txXfrm>
    </dsp:sp>
    <dsp:sp modelId="{3815F4C5-D85F-4EDF-8AA4-5EEF26538A1F}">
      <dsp:nvSpPr>
        <dsp:cNvPr id="0" name=""/>
        <dsp:cNvSpPr/>
      </dsp:nvSpPr>
      <dsp:spPr>
        <a:xfrm>
          <a:off x="4585291" y="3074834"/>
          <a:ext cx="2932378" cy="29323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Roboto Condensed Light" charset="0"/>
              <a:ea typeface="Roboto Condensed Light" charset="0"/>
            </a:rPr>
            <a:t>Contention Ratio based bandwidth allocation</a:t>
          </a:r>
        </a:p>
      </dsp:txBody>
      <dsp:txXfrm>
        <a:off x="5014728" y="3504271"/>
        <a:ext cx="2073504" cy="2073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4B37-464C-47E0-8AFB-51499AD3B13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6205-BCAF-442F-A21A-313217A1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36205-BCAF-442F-A21A-313217A1D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6205-BCAF-442F-A21A-313217A1D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bus, Path Lab, clinics,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6205-BCAF-442F-A21A-313217A1D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0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971520" y="1025527"/>
            <a:ext cx="14263959" cy="2184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182" y="1025527"/>
            <a:ext cx="42393884" cy="2184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8039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8" y="8813801"/>
            <a:ext cx="20729099" cy="272415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8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7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4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29181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09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36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3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1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18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184" y="5975350"/>
            <a:ext cx="28328920" cy="16894176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6555" y="5975350"/>
            <a:ext cx="28328923" cy="16894176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5"/>
            <a:ext cx="10775239" cy="1279524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73" indent="0">
              <a:buNone/>
              <a:defRPr sz="4800" b="1"/>
            </a:lvl2pPr>
            <a:lvl3pPr marL="2194546" indent="0">
              <a:buNone/>
              <a:defRPr sz="4300" b="1"/>
            </a:lvl3pPr>
            <a:lvl4pPr marL="3291819" indent="0">
              <a:buNone/>
              <a:defRPr sz="3900" b="1"/>
            </a:lvl4pPr>
            <a:lvl5pPr marL="4389092" indent="0">
              <a:buNone/>
              <a:defRPr sz="3900" b="1"/>
            </a:lvl5pPr>
            <a:lvl6pPr marL="5486366" indent="0">
              <a:buNone/>
              <a:defRPr sz="3900" b="1"/>
            </a:lvl6pPr>
            <a:lvl7pPr marL="6583639" indent="0">
              <a:buNone/>
              <a:defRPr sz="3900" b="1"/>
            </a:lvl7pPr>
            <a:lvl8pPr marL="7680912" indent="0">
              <a:buNone/>
              <a:defRPr sz="3900" b="1"/>
            </a:lvl8pPr>
            <a:lvl9pPr marL="8778185" indent="0">
              <a:buNone/>
              <a:defRPr sz="3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5"/>
            <a:ext cx="10779471" cy="1279524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73" indent="0">
              <a:buNone/>
              <a:defRPr sz="4800" b="1"/>
            </a:lvl2pPr>
            <a:lvl3pPr marL="2194546" indent="0">
              <a:buNone/>
              <a:defRPr sz="4300" b="1"/>
            </a:lvl3pPr>
            <a:lvl4pPr marL="3291819" indent="0">
              <a:buNone/>
              <a:defRPr sz="3900" b="1"/>
            </a:lvl4pPr>
            <a:lvl5pPr marL="4389092" indent="0">
              <a:buNone/>
              <a:defRPr sz="3900" b="1"/>
            </a:lvl5pPr>
            <a:lvl6pPr marL="5486366" indent="0">
              <a:buNone/>
              <a:defRPr sz="3900" b="1"/>
            </a:lvl6pPr>
            <a:lvl7pPr marL="6583639" indent="0">
              <a:buNone/>
              <a:defRPr sz="3900" b="1"/>
            </a:lvl7pPr>
            <a:lvl8pPr marL="7680912" indent="0">
              <a:buNone/>
              <a:defRPr sz="3900" b="1"/>
            </a:lvl8pPr>
            <a:lvl9pPr marL="8778185" indent="0">
              <a:buNone/>
              <a:defRPr sz="3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1" cy="7902576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2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1"/>
            <a:ext cx="13633108" cy="11706226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1"/>
            <a:ext cx="8023212" cy="9382126"/>
          </a:xfrm>
        </p:spPr>
        <p:txBody>
          <a:bodyPr/>
          <a:lstStyle>
            <a:lvl1pPr marL="0" indent="0">
              <a:buNone/>
              <a:defRPr sz="3400"/>
            </a:lvl1pPr>
            <a:lvl2pPr marL="1097273" indent="0">
              <a:buNone/>
              <a:defRPr sz="2800"/>
            </a:lvl2pPr>
            <a:lvl3pPr marL="2194546" indent="0">
              <a:buNone/>
              <a:defRPr sz="2400"/>
            </a:lvl3pPr>
            <a:lvl4pPr marL="3291819" indent="0">
              <a:buNone/>
              <a:defRPr sz="2200"/>
            </a:lvl4pPr>
            <a:lvl5pPr marL="4389092" indent="0">
              <a:buNone/>
              <a:defRPr sz="2200"/>
            </a:lvl5pPr>
            <a:lvl6pPr marL="5486366" indent="0">
              <a:buNone/>
              <a:defRPr sz="2200"/>
            </a:lvl6pPr>
            <a:lvl7pPr marL="6583639" indent="0">
              <a:buNone/>
              <a:defRPr sz="2200"/>
            </a:lvl7pPr>
            <a:lvl8pPr marL="7680912" indent="0">
              <a:buNone/>
              <a:defRPr sz="2200"/>
            </a:lvl8pPr>
            <a:lvl9pPr marL="87781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1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</p:spPr>
        <p:txBody>
          <a:bodyPr/>
          <a:lstStyle>
            <a:lvl1pPr marL="0" indent="0">
              <a:buNone/>
              <a:defRPr sz="7700"/>
            </a:lvl1pPr>
            <a:lvl2pPr marL="1097273" indent="0">
              <a:buNone/>
              <a:defRPr sz="6700"/>
            </a:lvl2pPr>
            <a:lvl3pPr marL="2194546" indent="0">
              <a:buNone/>
              <a:defRPr sz="5800"/>
            </a:lvl3pPr>
            <a:lvl4pPr marL="3291819" indent="0">
              <a:buNone/>
              <a:defRPr sz="4800"/>
            </a:lvl4pPr>
            <a:lvl5pPr marL="4389092" indent="0">
              <a:buNone/>
              <a:defRPr sz="4800"/>
            </a:lvl5pPr>
            <a:lvl6pPr marL="5486366" indent="0">
              <a:buNone/>
              <a:defRPr sz="4800"/>
            </a:lvl6pPr>
            <a:lvl7pPr marL="6583639" indent="0">
              <a:buNone/>
              <a:defRPr sz="4800"/>
            </a:lvl7pPr>
            <a:lvl8pPr marL="7680912" indent="0">
              <a:buNone/>
              <a:defRPr sz="4800"/>
            </a:lvl8pPr>
            <a:lvl9pPr marL="877818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7"/>
            <a:ext cx="14632305" cy="1609724"/>
          </a:xfrm>
        </p:spPr>
        <p:txBody>
          <a:bodyPr/>
          <a:lstStyle>
            <a:lvl1pPr marL="0" indent="0">
              <a:buNone/>
              <a:defRPr sz="3400"/>
            </a:lvl1pPr>
            <a:lvl2pPr marL="1097273" indent="0">
              <a:buNone/>
              <a:defRPr sz="2800"/>
            </a:lvl2pPr>
            <a:lvl3pPr marL="2194546" indent="0">
              <a:buNone/>
              <a:defRPr sz="2400"/>
            </a:lvl3pPr>
            <a:lvl4pPr marL="3291819" indent="0">
              <a:buNone/>
              <a:defRPr sz="2200"/>
            </a:lvl4pPr>
            <a:lvl5pPr marL="4389092" indent="0">
              <a:buNone/>
              <a:defRPr sz="2200"/>
            </a:lvl5pPr>
            <a:lvl6pPr marL="5486366" indent="0">
              <a:buNone/>
              <a:defRPr sz="2200"/>
            </a:lvl6pPr>
            <a:lvl7pPr marL="6583639" indent="0">
              <a:buNone/>
              <a:defRPr sz="2200"/>
            </a:lvl7pPr>
            <a:lvl8pPr marL="7680912" indent="0">
              <a:buNone/>
              <a:defRPr sz="2200"/>
            </a:lvl8pPr>
            <a:lvl9pPr marL="87781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9454" tIns="109727" rIns="219454" bIns="10972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9454" tIns="109727" rIns="219454" bIns="1097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9454" tIns="109727" rIns="219454" bIns="109727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1C14-8F1F-42B2-A498-064DE15581F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9454" tIns="109727" rIns="219454" bIns="109727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9454" tIns="109727" rIns="219454" bIns="109727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125BA-2C99-4330-B8CE-C10B5750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94546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55" indent="-822955" algn="l" defTabSz="2194546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69" indent="-685796" algn="l" defTabSz="2194546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83" indent="-548637" algn="l" defTabSz="2194546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56" indent="-548637" algn="l" defTabSz="2194546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29" indent="-548637" algn="l" defTabSz="2194546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02" indent="-548637" algn="l" defTabSz="21945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275" indent="-548637" algn="l" defTabSz="21945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548" indent="-548637" algn="l" defTabSz="21945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21" indent="-548637" algn="l" defTabSz="21945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73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46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19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092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366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39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12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185" algn="l" defTabSz="219454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7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ifi-sof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s://twitter.com/Wifi_soft?lang=en" TargetMode="External"/><Relationship Id="rId7" Type="http://schemas.openxmlformats.org/officeDocument/2006/relationships/hyperlink" Target="https://in.linkedin.com/company/wifi-soft-solutions-pvt--ltd-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hyperlink" Target="mailto:sales@wifi-soft.com" TargetMode="External"/><Relationship Id="rId5" Type="http://schemas.openxmlformats.org/officeDocument/2006/relationships/hyperlink" Target="https://www.youtube.com/user/wifisoftsupport" TargetMode="External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hyperlink" Target="https://www.facebook.com/wifisoftindi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ifi-soft.com/solutions-industry-hospitality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hyperlink" Target="http://wifi-soft.com/solutions-industry-enterprise/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fi-soft.com/solutions-industry-transportation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ifi-soft.com/solutions-industry-education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http://wifi-soft.com/solutions-industry-retail/" TargetMode="External"/><Relationship Id="rId9" Type="http://schemas.openxmlformats.org/officeDocument/2006/relationships/hyperlink" Target="http://wifi-soft.com/solutions-industry-public-wifi/" TargetMode="Externa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15">
            <a:extLst>
              <a:ext uri="{FF2B5EF4-FFF2-40B4-BE49-F238E27FC236}">
                <a16:creationId xmlns:a16="http://schemas.microsoft.com/office/drawing/2014/main" id="{EAA75E9F-5F4E-6949-960A-D21AEE5B8176}"/>
              </a:ext>
            </a:extLst>
          </p:cNvPr>
          <p:cNvGrpSpPr/>
          <p:nvPr/>
        </p:nvGrpSpPr>
        <p:grpSpPr>
          <a:xfrm>
            <a:off x="11782575" y="2660137"/>
            <a:ext cx="2652259" cy="852857"/>
            <a:chOff x="5852543" y="11138079"/>
            <a:chExt cx="2652259" cy="852857"/>
          </a:xfrm>
        </p:grpSpPr>
        <p:sp>
          <p:nvSpPr>
            <p:cNvPr id="32" name="Прямоугольник 16">
              <a:extLst>
                <a:ext uri="{FF2B5EF4-FFF2-40B4-BE49-F238E27FC236}">
                  <a16:creationId xmlns:a16="http://schemas.microsoft.com/office/drawing/2014/main" id="{9698CE4D-7A22-AD4F-B05B-A7F55F0D39D0}"/>
                </a:ext>
              </a:extLst>
            </p:cNvPr>
            <p:cNvSpPr/>
            <p:nvPr/>
          </p:nvSpPr>
          <p:spPr bwMode="auto">
            <a:xfrm rot="5400000">
              <a:off x="6752244" y="10315665"/>
              <a:ext cx="852857" cy="24976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3">
              <a:extLst>
                <a:ext uri="{FF2B5EF4-FFF2-40B4-BE49-F238E27FC236}">
                  <a16:creationId xmlns:a16="http://schemas.microsoft.com/office/drawing/2014/main" id="{67457866-22CD-2B40-8E41-001BD0C92E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52543" y="11315877"/>
              <a:ext cx="2652259" cy="533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endParaRPr lang="x-none" altLang="x-none" sz="2800" b="1" dirty="0">
                <a:solidFill>
                  <a:srgbClr val="1F1F1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</p:grpSp>
      <p:sp>
        <p:nvSpPr>
          <p:cNvPr id="34" name="Text Box 3">
            <a:extLst>
              <a:ext uri="{FF2B5EF4-FFF2-40B4-BE49-F238E27FC236}">
                <a16:creationId xmlns:a16="http://schemas.microsoft.com/office/drawing/2014/main" id="{EB31689E-6561-7A4E-9168-7F33C7E61AB6}"/>
              </a:ext>
            </a:extLst>
          </p:cNvPr>
          <p:cNvSpPr txBox="1">
            <a:spLocks/>
          </p:cNvSpPr>
          <p:nvPr/>
        </p:nvSpPr>
        <p:spPr bwMode="auto">
          <a:xfrm>
            <a:off x="11929932" y="12831272"/>
            <a:ext cx="8559910" cy="136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/>
              </a:solidFill>
            </a:endParaRPr>
          </a:p>
        </p:txBody>
      </p:sp>
      <p:grpSp>
        <p:nvGrpSpPr>
          <p:cNvPr id="35" name="Группа 3">
            <a:extLst>
              <a:ext uri="{FF2B5EF4-FFF2-40B4-BE49-F238E27FC236}">
                <a16:creationId xmlns:a16="http://schemas.microsoft.com/office/drawing/2014/main" id="{24A88B59-AB0D-6D44-93DF-2E2A88DFA3C4}"/>
              </a:ext>
            </a:extLst>
          </p:cNvPr>
          <p:cNvGrpSpPr/>
          <p:nvPr/>
        </p:nvGrpSpPr>
        <p:grpSpPr>
          <a:xfrm>
            <a:off x="11759952" y="12477349"/>
            <a:ext cx="5887634" cy="1238651"/>
            <a:chOff x="13370092" y="12477349"/>
            <a:chExt cx="5887634" cy="1238651"/>
          </a:xfrm>
        </p:grpSpPr>
        <p:sp>
          <p:nvSpPr>
            <p:cNvPr id="36" name="Прямоугольник 9">
              <a:extLst>
                <a:ext uri="{FF2B5EF4-FFF2-40B4-BE49-F238E27FC236}">
                  <a16:creationId xmlns:a16="http://schemas.microsoft.com/office/drawing/2014/main" id="{9A2CFE16-AA8A-1A46-950C-D85F35A32161}"/>
                </a:ext>
              </a:extLst>
            </p:cNvPr>
            <p:cNvSpPr/>
            <p:nvPr/>
          </p:nvSpPr>
          <p:spPr bwMode="auto">
            <a:xfrm rot="5400000">
              <a:off x="17166492" y="11624766"/>
              <a:ext cx="1238651" cy="294381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7" name="Прямоугольник 11">
              <a:extLst>
                <a:ext uri="{FF2B5EF4-FFF2-40B4-BE49-F238E27FC236}">
                  <a16:creationId xmlns:a16="http://schemas.microsoft.com/office/drawing/2014/main" id="{EAE9BD04-08C6-FB43-B956-CBD259B8EE33}"/>
                </a:ext>
              </a:extLst>
            </p:cNvPr>
            <p:cNvSpPr/>
            <p:nvPr/>
          </p:nvSpPr>
          <p:spPr bwMode="auto">
            <a:xfrm rot="5400000">
              <a:off x="14222675" y="11624766"/>
              <a:ext cx="1238651" cy="294381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EF777EED-3B9B-9342-B388-1F9AF11C6E6E}"/>
                </a:ext>
              </a:extLst>
            </p:cNvPr>
            <p:cNvSpPr/>
            <p:nvPr/>
          </p:nvSpPr>
          <p:spPr>
            <a:xfrm>
              <a:off x="17339027" y="12791485"/>
              <a:ext cx="893580" cy="6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5" y="0"/>
                  </a:moveTo>
                  <a:lnTo>
                    <a:pt x="13565" y="967"/>
                  </a:lnTo>
                  <a:lnTo>
                    <a:pt x="19798" y="10092"/>
                  </a:lnTo>
                  <a:lnTo>
                    <a:pt x="0" y="10092"/>
                  </a:lnTo>
                  <a:lnTo>
                    <a:pt x="0" y="11459"/>
                  </a:lnTo>
                  <a:lnTo>
                    <a:pt x="19832" y="11459"/>
                  </a:lnTo>
                  <a:lnTo>
                    <a:pt x="13565" y="20633"/>
                  </a:lnTo>
                  <a:lnTo>
                    <a:pt x="14225" y="21600"/>
                  </a:lnTo>
                  <a:lnTo>
                    <a:pt x="21600" y="10804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A1EFEA35-05BF-1F4F-AEA9-BB7C17FE9A56}"/>
                </a:ext>
              </a:extLst>
            </p:cNvPr>
            <p:cNvSpPr/>
            <p:nvPr/>
          </p:nvSpPr>
          <p:spPr>
            <a:xfrm rot="10800000">
              <a:off x="14395212" y="12791484"/>
              <a:ext cx="893580" cy="6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5" y="0"/>
                  </a:moveTo>
                  <a:lnTo>
                    <a:pt x="13565" y="967"/>
                  </a:lnTo>
                  <a:lnTo>
                    <a:pt x="19798" y="10092"/>
                  </a:lnTo>
                  <a:lnTo>
                    <a:pt x="0" y="10092"/>
                  </a:lnTo>
                  <a:lnTo>
                    <a:pt x="0" y="11459"/>
                  </a:lnTo>
                  <a:lnTo>
                    <a:pt x="19832" y="11459"/>
                  </a:lnTo>
                  <a:lnTo>
                    <a:pt x="13565" y="20633"/>
                  </a:lnTo>
                  <a:lnTo>
                    <a:pt x="14225" y="21600"/>
                  </a:lnTo>
                  <a:lnTo>
                    <a:pt x="21600" y="10804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830387" y="8382000"/>
            <a:ext cx="6393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>
              <a:defRPr/>
            </a:pPr>
            <a:r>
              <a:rPr lang="en-US" altLang="x-none" sz="5400" b="1" dirty="0">
                <a:solidFill>
                  <a:schemeClr val="bg1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GET TO KNOW US</a:t>
            </a:r>
          </a:p>
        </p:txBody>
      </p:sp>
      <p:pic>
        <p:nvPicPr>
          <p:cNvPr id="41" name="Picture 5" descr="E:\wifi-soft logo\wifi-soft-logo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7" y="4953000"/>
            <a:ext cx="9474934" cy="28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r="450"/>
          <a:stretch>
            <a:fillRect/>
          </a:stretch>
        </p:blipFill>
        <p:spPr>
          <a:xfrm>
            <a:off x="4" y="0"/>
            <a:ext cx="24387174" cy="1371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062" y="-2"/>
            <a:ext cx="24382407" cy="13716002"/>
          </a:xfrm>
          <a:prstGeom prst="rect">
            <a:avLst/>
          </a:prstGeom>
          <a:solidFill>
            <a:srgbClr val="0000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cap="all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6596" y="5400877"/>
            <a:ext cx="14510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pc="600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UniBox</a:t>
            </a:r>
            <a:endParaRPr lang="en-US" sz="18000" b="1" spc="600" dirty="0">
              <a:solidFill>
                <a:srgbClr val="00B0F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9" name="Picture 2" descr="E:\whit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7" y="3114483"/>
            <a:ext cx="5590442" cy="15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/>
            <a:r>
              <a:rPr lang="en-US" sz="1600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lang="en-US" sz="1600" spc="3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lang="en-US" sz="1600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3253" y="8263199"/>
            <a:ext cx="11445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Reliable and Scalable Network Controller </a:t>
            </a:r>
          </a:p>
          <a:p>
            <a:pPr algn="ctr"/>
            <a:r>
              <a:rPr lang="en-US" sz="3200" b="1" spc="6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for All Large &amp; Small Venues.</a:t>
            </a:r>
            <a:endParaRPr lang="en-US" sz="3600" b="1" spc="6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0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225" y="881005"/>
            <a:ext cx="3749753" cy="567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036" y="880683"/>
            <a:ext cx="3750119" cy="56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659" y="881005"/>
            <a:ext cx="3749753" cy="567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0036" y="880683"/>
            <a:ext cx="3750119" cy="56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225" y="7205191"/>
            <a:ext cx="3749753" cy="56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5659" y="7204299"/>
            <a:ext cx="3750771" cy="567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659" y="7205191"/>
            <a:ext cx="3749753" cy="56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9660" y="7204299"/>
            <a:ext cx="3750770" cy="567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2036" y="872745"/>
            <a:ext cx="3750119" cy="5672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1660" y="7196361"/>
            <a:ext cx="3750770" cy="56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5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jwal\Downloads\screencapture-172-31-254-1-dashboard-dashboard-2018-06-29-12_21_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 bwMode="auto">
          <a:xfrm>
            <a:off x="8154987" y="1826204"/>
            <a:ext cx="15011400" cy="101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21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48768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Computer_4.png">
            <a:extLst>
              <a:ext uri="{FF2B5EF4-FFF2-40B4-BE49-F238E27FC236}">
                <a16:creationId xmlns:a16="http://schemas.microsoft.com/office/drawing/2014/main" id="{8E4C3770-651A-394C-A2FD-171117D90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7" y="619363"/>
            <a:ext cx="21288054" cy="127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992187" y="51054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6600" b="1" kern="0" dirty="0">
                <a:solidFill>
                  <a:srgbClr val="292729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UNIBOX </a:t>
            </a:r>
          </a:p>
          <a:p>
            <a:pPr lvl="0" defTabSz="914400">
              <a:defRPr/>
            </a:pPr>
            <a:r>
              <a:rPr lang="en-US" altLang="x-none" sz="66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DASHBOARD</a:t>
            </a:r>
            <a:endParaRPr kumimoji="0" lang="en-US" altLang="x-none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11" name="Computer_4.png">
            <a:extLst>
              <a:ext uri="{FF2B5EF4-FFF2-40B4-BE49-F238E27FC236}">
                <a16:creationId xmlns:a16="http://schemas.microsoft.com/office/drawing/2014/main" id="{8E4C3770-651A-394C-A2FD-171117D90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7" y="619363"/>
            <a:ext cx="21288054" cy="127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3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21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48768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992187" y="51054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6600" b="1" kern="0" dirty="0">
                <a:solidFill>
                  <a:srgbClr val="292729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HOTSPOT </a:t>
            </a:r>
          </a:p>
          <a:p>
            <a:pPr lvl="0" defTabSz="914400">
              <a:defRPr/>
            </a:pPr>
            <a:r>
              <a:rPr lang="en-US" altLang="x-none" sz="66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CONTROLLER</a:t>
            </a:r>
            <a:endParaRPr kumimoji="0" lang="en-US" altLang="x-none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3187" y="2514599"/>
            <a:ext cx="12192000" cy="883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Splash Page Redirection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AAA Server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Bandwidth Control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User Session Management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DHCP/IP Management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RADIUS attributes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Policy Management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Wall Garden URLs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6892" y="10023726"/>
            <a:ext cx="1607055" cy="16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834" y="6843409"/>
            <a:ext cx="2362953" cy="25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16671" y="4563641"/>
            <a:ext cx="1707496" cy="17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66892" y="2514598"/>
            <a:ext cx="1607055" cy="16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8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21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9050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CAPTIVE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  PORTAL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219" y="4017448"/>
            <a:ext cx="1744979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Click-and-customize portal templates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Locally store captive portal for fast loading times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Multi-lingual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Full branding with custom logo and design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SSL support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20 different portal templates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Mobile-friendly, Responsive Designs</a:t>
            </a:r>
          </a:p>
        </p:txBody>
      </p:sp>
      <p:pic>
        <p:nvPicPr>
          <p:cNvPr id="3074" name="Picture 2" descr="E:\wifi-soft\Data sheets\new data sheets\Final\all Images\captive-portal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528" y="6067097"/>
            <a:ext cx="11815685" cy="64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 flipV="1">
            <a:off x="17632806" y="8305799"/>
            <a:ext cx="5029200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80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641387" y="0"/>
            <a:ext cx="8763000" cy="137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7526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USER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MANAGEMENT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7219" y="4191298"/>
            <a:ext cx="1744979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Local / Remote user authentication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Per user bandwidth control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Group-based user policies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Auto-MAC binding for seamless login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Approval-based on-boarding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Seamless user provisioning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800" dirty="0">
                <a:latin typeface="Roboto" pitchFamily="2" charset="0"/>
                <a:ea typeface="Roboto" pitchFamily="2" charset="0"/>
              </a:rPr>
              <a:t> Detailed user logs &amp; activity tracking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300" y="4788591"/>
            <a:ext cx="11129173" cy="49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7526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BANDWIDTH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CONTROL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6257" y="1859159"/>
            <a:ext cx="1187773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Restrict bandwidth usage per user or group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Time &amp; Bandwidth Quota based access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Dynamically shape user’s bandwidth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Fair usage and load balancing policy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Prioritize packets based on traffic analysis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Detect and block torrents, file sharing and P2P applications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 Upsell bandwidth with tiered pricing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4" y="5947194"/>
            <a:ext cx="10134362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16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211388" y="6096000"/>
            <a:ext cx="7162800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9600" b="1" dirty="0">
                <a:solidFill>
                  <a:srgbClr val="FFFFF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POLICY </a:t>
            </a:r>
          </a:p>
          <a:p>
            <a:pPr>
              <a:defRPr/>
            </a:pPr>
            <a:r>
              <a:rPr lang="en-US" altLang="x-none" sz="9600" b="1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7" name="Picture 3" descr="E:\wifi-soft logo\wifi-soft-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800600"/>
            <a:ext cx="1067593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5428623"/>
              </p:ext>
            </p:extLst>
          </p:nvPr>
        </p:nvGraphicFramePr>
        <p:xfrm>
          <a:off x="5183187" y="1131683"/>
          <a:ext cx="20549224" cy="1106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81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752600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HOTSPOT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BILLING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198" y="3505200"/>
            <a:ext cx="12708989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Multiple billing options – credit card, PayPal, PMS, Vouchers, </a:t>
            </a:r>
            <a:r>
              <a:rPr lang="en-US" sz="4400" dirty="0" err="1">
                <a:latin typeface="Roboto" pitchFamily="2" charset="0"/>
                <a:ea typeface="Roboto" pitchFamily="2" charset="0"/>
              </a:rPr>
              <a:t>etc</a:t>
            </a:r>
            <a:endParaRPr lang="en-US" sz="4400" dirty="0">
              <a:latin typeface="Roboto" pitchFamily="2" charset="0"/>
              <a:ea typeface="Roboto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Time, quota, speed, devices &amp; concurrency restrictions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Seamless integration with captive portal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Design custom billing plans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 Integration with leading Hotel PMS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Unlimited prepaid vouchers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Canned email templates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4071" y="6264166"/>
            <a:ext cx="8817520" cy="56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2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865586"/>
            <a:ext cx="14329168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WEB LOGGING &amp;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FILTERING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198" y="4670742"/>
            <a:ext cx="12708989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Log web activity for all users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Filter URLs based on categories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Weekly update of URL database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Remote </a:t>
            </a:r>
            <a:r>
              <a:rPr lang="en-US" sz="4400" dirty="0" err="1">
                <a:latin typeface="Roboto" pitchFamily="2" charset="0"/>
                <a:ea typeface="Roboto" pitchFamily="2" charset="0"/>
              </a:rPr>
              <a:t>syslogs</a:t>
            </a:r>
            <a:endParaRPr lang="en-US" sz="4400" dirty="0">
              <a:latin typeface="Roboto" pitchFamily="2" charset="0"/>
              <a:ea typeface="Roboto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Detailed logs of user activity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Trace Torrent/P2P usage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87" y="4723810"/>
            <a:ext cx="127349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865586"/>
            <a:ext cx="14329168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SOCIAL MEDIA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INTEGRATION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198" y="4670742"/>
            <a:ext cx="143091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Integration with Facebook, LinkedIn, Twitter &amp; Google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User profiling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Seamless integration with captive portals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Facebook check-in &amp; Like options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Export user profiles &amp; visitor logs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Analyze usage trends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59493" y="5603457"/>
            <a:ext cx="5334000" cy="303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1972" y="9460194"/>
            <a:ext cx="3112286" cy="11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41787" y="9460194"/>
            <a:ext cx="2860595" cy="120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0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E:\wifi-soft logo\wifi-soft-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3">
            <a:extLst>
              <a:ext uri="{FF2B5EF4-FFF2-40B4-BE49-F238E27FC236}">
                <a16:creationId xmlns:a16="http://schemas.microsoft.com/office/drawing/2014/main" id="{00599865-69BD-BC41-8D35-A82460E76DFB}"/>
              </a:ext>
            </a:extLst>
          </p:cNvPr>
          <p:cNvSpPr txBox="1">
            <a:spLocks/>
          </p:cNvSpPr>
          <p:nvPr/>
        </p:nvSpPr>
        <p:spPr bwMode="auto">
          <a:xfrm>
            <a:off x="1966864" y="2057400"/>
            <a:ext cx="10873085" cy="34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10000" b="1" dirty="0">
                <a:solidFill>
                  <a:schemeClr val="accent2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ABOUT </a:t>
            </a:r>
            <a:r>
              <a:rPr lang="en-US" altLang="x-none" sz="10000" b="1" dirty="0">
                <a:solidFill>
                  <a:srgbClr val="FFFFF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US</a:t>
            </a:r>
            <a:endParaRPr lang="x-none" altLang="x-none" sz="10000" b="1" dirty="0">
              <a:solidFill>
                <a:srgbClr val="FFFFFF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61A71B35-2017-5246-A2B8-7B8FDC95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864" y="3935982"/>
            <a:ext cx="99371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>
                <a:solidFill>
                  <a:srgbClr val="FDF9FF"/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Wifi</a:t>
            </a:r>
            <a:r>
              <a:rPr lang="en-US" altLang="en-US" sz="2800" dirty="0">
                <a:solidFill>
                  <a:srgbClr val="FDF9FF"/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-soft provides a complete range of wireless networking solutions for managing public and private wireless networks and Wi-Fi hotspots. A few statistics about our company are as below,</a:t>
            </a:r>
          </a:p>
        </p:txBody>
      </p:sp>
      <p:sp>
        <p:nvSpPr>
          <p:cNvPr id="57" name="Прямоугольник 13">
            <a:extLst>
              <a:ext uri="{FF2B5EF4-FFF2-40B4-BE49-F238E27FC236}">
                <a16:creationId xmlns:a16="http://schemas.microsoft.com/office/drawing/2014/main" id="{1F8AAA38-D3E3-2C49-89F9-D1CBC39ADF01}"/>
              </a:ext>
            </a:extLst>
          </p:cNvPr>
          <p:cNvSpPr/>
          <p:nvPr/>
        </p:nvSpPr>
        <p:spPr bwMode="auto">
          <a:xfrm>
            <a:off x="13878826" y="1961456"/>
            <a:ext cx="8144938" cy="4032448"/>
          </a:xfrm>
          <a:prstGeom prst="rect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8" name="Shape 2688"/>
          <p:cNvSpPr/>
          <p:nvPr/>
        </p:nvSpPr>
        <p:spPr>
          <a:xfrm>
            <a:off x="2069558" y="7586463"/>
            <a:ext cx="939366" cy="939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just" defTabSz="457079" eaLnBrk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3066" y="7497481"/>
            <a:ext cx="4267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Among the top 3 hotspot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companies in the world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09754" y="9322044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10000+ venues</a:t>
            </a:r>
            <a:endParaRPr lang="en-US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Open Sans" pitchFamily="34" charset="0"/>
              <a:sym typeface="PT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4259" y="10848405"/>
            <a:ext cx="3618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14+ years of industry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leadership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45907" y="7434064"/>
            <a:ext cx="2913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Presence in 45+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Countries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860762" y="9150593"/>
            <a:ext cx="2707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Offices in USA,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UAE and India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354023" y="9279378"/>
            <a:ext cx="3385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Multiple awards and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 recognitions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463440" y="7610828"/>
            <a:ext cx="3102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Full range of </a:t>
            </a:r>
            <a:r>
              <a:rPr lang="en-US" sz="2800" dirty="0" err="1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WiFi</a:t>
            </a:r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Products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866142" y="10799537"/>
            <a:ext cx="2457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Resellers in 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20+ countries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504793" y="10848405"/>
            <a:ext cx="2667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24x7 customer</a:t>
            </a:r>
          </a:p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support</a:t>
            </a:r>
          </a:p>
        </p:txBody>
      </p:sp>
      <p:pic>
        <p:nvPicPr>
          <p:cNvPr id="68" name="Picture 2" descr="C:\Users\Ujwal\Downloads\placeholder (3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40" y="9194091"/>
            <a:ext cx="1001685" cy="10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Ujwal\Downloads\podiu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2" y="10945214"/>
            <a:ext cx="1122452" cy="11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Ujwal\Downloads\map-with-placeholder-on-top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806" y="7502291"/>
            <a:ext cx="1110980" cy="1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Ujwal\Downloads\building (1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59" y="9341466"/>
            <a:ext cx="967008" cy="9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Users\Ujwal\Downloads\quality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854" y="9312647"/>
            <a:ext cx="920717" cy="9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C:\Users\Ujwal\Downloads\seller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67" y="10940713"/>
            <a:ext cx="989023" cy="9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Ujwal\Downloads\best-seller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28" y="7586277"/>
            <a:ext cx="916657" cy="9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Ujwal\Downloads\support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686" y="10980493"/>
            <a:ext cx="1025438" cy="10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7057927" y="3594562"/>
            <a:ext cx="397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/>
            <a:r>
              <a:rPr lang="en-US" sz="2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" pitchFamily="34" charset="0"/>
                <a:sym typeface="PT Sans" charset="0"/>
              </a:rPr>
              <a:t>Long list of satisfied clients</a:t>
            </a:r>
          </a:p>
        </p:txBody>
      </p:sp>
      <p:pic>
        <p:nvPicPr>
          <p:cNvPr id="77" name="Picture 10" descr="C:\Users\Ujwal\Downloads\group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224" y="3110381"/>
            <a:ext cx="1881219" cy="18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/>
            <a:r>
              <a:rPr lang="en-US" sz="1600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lang="en-US" sz="1600" spc="3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lang="en-US" sz="1600" spc="300" dirty="0">
                <a:solidFill>
                  <a:schemeClr val="bg1">
                    <a:lumMod val="75000"/>
                    <a:lumOff val="25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sp>
        <p:nvSpPr>
          <p:cNvPr id="79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9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649" y="1524000"/>
            <a:ext cx="610393" cy="2530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1217219" y="1865586"/>
            <a:ext cx="14329168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PMS </a:t>
            </a:r>
            <a:r>
              <a:rPr lang="en-US" altLang="x-none" sz="72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INTEGRATION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7198" y="3959880"/>
            <a:ext cx="14309189" cy="70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Add-on PMS module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Integration with leading PMS providers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Virtual PMS for non-PMS venues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Import/Export user data and PMS transactions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Detailed logs of all PMS exchange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Seamless Bill-To-Room integration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400" dirty="0">
                <a:latin typeface="Roboto" pitchFamily="2" charset="0"/>
                <a:ea typeface="Roboto" pitchFamily="2" charset="0"/>
              </a:rPr>
              <a:t> Custom integration 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7198" y="11361747"/>
            <a:ext cx="1026434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 Condensed Light" charset="0"/>
                <a:ea typeface="Roboto Condensed Light" charset="0"/>
              </a:rPr>
              <a:t>* Custom integration available on request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0587" y="5718116"/>
            <a:ext cx="2589067" cy="17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62049" y="5876924"/>
            <a:ext cx="4999538" cy="13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25418" y="7637899"/>
            <a:ext cx="3559969" cy="12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36787" y="7544524"/>
            <a:ext cx="4050287" cy="159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4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8688387" y="1279700"/>
            <a:ext cx="9071368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7200" b="1" kern="0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REPORTING</a:t>
            </a:r>
            <a:endParaRPr kumimoji="0" lang="en-US" altLang="x-none" sz="7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54187" y="2514600"/>
            <a:ext cx="19942869" cy="10363200"/>
            <a:chOff x="587057" y="1428750"/>
            <a:chExt cx="6720015" cy="3604371"/>
          </a:xfrm>
        </p:grpSpPr>
        <p:sp>
          <p:nvSpPr>
            <p:cNvPr id="35" name="Rectangle 34"/>
            <p:cNvSpPr/>
            <p:nvPr/>
          </p:nvSpPr>
          <p:spPr>
            <a:xfrm>
              <a:off x="587057" y="1428750"/>
              <a:ext cx="1600200" cy="381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Usage Reports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0402" y="1985121"/>
              <a:ext cx="1524000" cy="3048000"/>
            </a:xfrm>
            <a:prstGeom prst="roundRect">
              <a:avLst/>
            </a:prstGeom>
            <a:solidFill>
              <a:srgbClr val="3A81BA"/>
            </a:solidFill>
            <a:ln w="2540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/>
          </p:spPr>
          <p:txBody>
            <a:bodyPr spcCol="274320" rtlCol="0" anchor="t"/>
            <a:lstStyle/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User Sessions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Bandwidth Usage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Real-time Usage 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3200" kern="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</a:rPr>
                <a:t> ISP Utilization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Online Users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Top Users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User Agents</a:t>
              </a:r>
            </a:p>
            <a:p>
              <a:pPr marL="0" marR="0" lvl="7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Users over time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39656" y="1428750"/>
              <a:ext cx="1524000" cy="381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Billing Reports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361974" y="1985121"/>
              <a:ext cx="1524000" cy="3048000"/>
            </a:xfrm>
            <a:prstGeom prst="roundRect">
              <a:avLst/>
            </a:prstGeom>
            <a:solidFill>
              <a:srgbClr val="3A81BA"/>
            </a:solidFill>
            <a:ln w="2540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</a:t>
              </a:r>
              <a:r>
                <a:rPr lang="en-US" sz="3200" kern="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</a:rPr>
                <a:t>Consolidated Billing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Revenue by Date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Revenue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by Plans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Voucher Report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Signup Report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PMS Revenue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16056" y="1428750"/>
              <a:ext cx="1600200" cy="381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Network Reports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30145" y="1985121"/>
              <a:ext cx="1600200" cy="3048000"/>
            </a:xfrm>
            <a:prstGeom prst="roundRect">
              <a:avLst/>
            </a:prstGeom>
            <a:solidFill>
              <a:srgbClr val="3A81BA"/>
            </a:solidFill>
            <a:ln w="2540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AP Status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Port Status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ISP Bandwidth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 Network Status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AP Auto discovery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ARP Tables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Wireless Clients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68657" y="1428750"/>
              <a:ext cx="1524000" cy="381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System Reports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783072" y="1985121"/>
              <a:ext cx="1524000" cy="3048000"/>
            </a:xfrm>
            <a:prstGeom prst="roundRect">
              <a:avLst/>
            </a:prstGeom>
            <a:solidFill>
              <a:srgbClr val="3A81BA"/>
            </a:solidFill>
            <a:ln w="25400" cap="flat" cmpd="sng" algn="ctr">
              <a:solidFill>
                <a:srgbClr val="3A81BA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System Usage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3200" kern="0" dirty="0">
                  <a:solidFill>
                    <a:srgbClr val="FFFFFF"/>
                  </a:solidFill>
                  <a:latin typeface="Roboto Condensed Light" charset="0"/>
                  <a:ea typeface="Roboto Condensed Light" charset="0"/>
                </a:rPr>
                <a:t> ARP Tables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System Information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Port Connections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DHCP Leases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 Light" charset="0"/>
                  <a:ea typeface="Roboto Condensed Light" charset="0"/>
                  <a:cs typeface="+mn-cs"/>
                </a:rPr>
                <a:t> User Agents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charset="0"/>
                <a:ea typeface="Roboto Condensed Light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21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22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211387" y="6096000"/>
            <a:ext cx="1918170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9600" b="1" dirty="0">
                <a:solidFill>
                  <a:srgbClr val="FFFFF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SOLUTIONS</a:t>
            </a:r>
            <a:endParaRPr lang="en-US" altLang="x-none" sz="9600" b="1" dirty="0">
              <a:solidFill>
                <a:schemeClr val="bg1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7" name="Picture 3" descr="E:\wifi-soft logo\wifi-soft-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800600"/>
            <a:ext cx="1067593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98187" y="4812506"/>
            <a:ext cx="13488988" cy="434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wifi-soft\Presentations PPT\unibox 3.0\WEBINAR-3-CREATIVES-R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003482" y="1066800"/>
            <a:ext cx="1918170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8000" b="1" spc="300" dirty="0">
                <a:solidFill>
                  <a:srgbClr val="00022E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RETAIL </a:t>
            </a:r>
            <a:r>
              <a:rPr lang="en-US" altLang="x-none" sz="8000" b="1" spc="300" dirty="0">
                <a:solidFill>
                  <a:srgbClr val="0070C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SOLUTIONS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5187" y="3049977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Enterprise Access Points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5187" y="39575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Central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187" y="5772743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Customer Surveys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5187" y="4865155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Branded Captive Portals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16987" y="3048000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Push Notifications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6987" y="3955589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Portal Advertisements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16987" y="57707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Social Media Integration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16987" y="4863178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SMS/Email Marketing</a:t>
            </a:r>
          </a:p>
        </p:txBody>
      </p:sp>
    </p:spTree>
    <p:extLst>
      <p:ext uri="{BB962C8B-B14F-4D97-AF65-F5344CB8AC3E}">
        <p14:creationId xmlns:p14="http://schemas.microsoft.com/office/powerpoint/2010/main" val="398849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wifi-soft\Presentations PPT\unibox 3.0\WEBINAR-3-CREATIVES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E:\wifi-soft\icons\new\solutions\AP.pn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587" y="11008861"/>
            <a:ext cx="1495548" cy="149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49033" y="10971805"/>
            <a:ext cx="21371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Enterprise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Access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9033" y="8644314"/>
            <a:ext cx="19768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Access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Point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Controller</a:t>
            </a:r>
          </a:p>
        </p:txBody>
      </p:sp>
      <p:pic>
        <p:nvPicPr>
          <p:cNvPr id="7" name="Picture 11" descr="E:\wifi-soft\icons\new\solutions\b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45" y="8740128"/>
            <a:ext cx="1378033" cy="137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3" descr="C:\Users\Ujwal\Downloads\cP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009" y="11101620"/>
            <a:ext cx="1310030" cy="13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24924" y="8890535"/>
            <a:ext cx="2645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Moble</a:t>
            </a:r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Device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24924" y="11218026"/>
            <a:ext cx="30652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Guest Access /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Captive Portal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49033" y="6677522"/>
            <a:ext cx="24737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Bandwidth &amp;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Policy </a:t>
            </a:r>
            <a:r>
              <a:rPr lang="en-US" sz="32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Mgmt</a:t>
            </a:r>
            <a:endParaRPr lang="en-US" sz="32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49033" y="4689912"/>
            <a:ext cx="2162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LDAP/AD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Integration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24924" y="4689912"/>
            <a:ext cx="16594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URL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Filtering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24924" y="6677522"/>
            <a:ext cx="2172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Powerful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Dashboard</a:t>
            </a:r>
          </a:p>
        </p:txBody>
      </p:sp>
      <p:pic>
        <p:nvPicPr>
          <p:cNvPr id="15" name="Picture 4" descr="C:\Users\Ujwal\Downloads\PMS-integr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577" y="4623330"/>
            <a:ext cx="1092741" cy="10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jwal\Downloads\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790" y="6552205"/>
            <a:ext cx="1327852" cy="13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:\wifi-soft\icons\new\solutions\url-filter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621" y="4572000"/>
            <a:ext cx="1313042" cy="131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Ujwal\Downloads\hb 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96" y="6599585"/>
            <a:ext cx="1233093" cy="1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12955587" y="1371600"/>
            <a:ext cx="9280003" cy="16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8000" b="1" spc="300" dirty="0">
                <a:solidFill>
                  <a:schemeClr val="bg1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ENTERPRISE</a:t>
            </a:r>
            <a:r>
              <a:rPr lang="en-US" altLang="x-none" sz="8000" b="1" spc="300" dirty="0">
                <a:solidFill>
                  <a:srgbClr val="00022E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 </a:t>
            </a:r>
          </a:p>
          <a:p>
            <a:pPr>
              <a:defRPr/>
            </a:pPr>
            <a:r>
              <a:rPr lang="en-US" altLang="x-none" sz="8000" b="1" spc="30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SOLUTIONS</a:t>
            </a:r>
          </a:p>
          <a:p>
            <a:pPr>
              <a:defRPr/>
            </a:pPr>
            <a:endParaRPr lang="en-US" altLang="x-none" sz="8000" b="1" spc="300" dirty="0">
              <a:solidFill>
                <a:srgbClr val="00022E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5123" name="Picture 3" descr="C:\Users\Ujwal\Downloads\sm 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87" y="8796671"/>
            <a:ext cx="1321489" cy="13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4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wifi-soft\icons\new\solutions\hotsp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7" y="-19852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wifi-soft\icons\new\solutions\MONITIZ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8" y="-19852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wifi-soft\icons\new\solutions\PMS-integr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7" y="-145582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wifi-soft\icons\new\solutions\pusg-notific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387" y="-14598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wifi-soft\icons\new\solutions\url-filter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787" y="-14598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wifi-soft\icons\new\solutions\AP.png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987" y="-145582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wifi-soft\icons\new\solutions\ban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87" y="-183682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wifi-soft\icons\new\solutions\emai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764" y="1543049"/>
            <a:ext cx="1829010" cy="1829010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63" name="Picture 15" descr="E:\wifi-soft\icons\new\solutions\pusg-notific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587" y="-1074821"/>
            <a:ext cx="1524000" cy="1524000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9" name="Picture 11" descr="E:\wifi-soft\icons\new\solutions\ban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258" y="4992476"/>
            <a:ext cx="1097297" cy="1097297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" name="Picture 12" descr="E:\wifi-soft\icons\new\solutions\hotsp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176" y="7467600"/>
            <a:ext cx="2255503" cy="2255503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3" name="Picture 17" descr="E:\wifi-soft\icons\new\solutions\AP.png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587" y="13403179"/>
            <a:ext cx="1905000" cy="1905000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083303" y="1186395"/>
            <a:ext cx="15520483" cy="16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8000" b="1" spc="300" dirty="0">
                <a:solidFill>
                  <a:srgbClr val="00022E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HEALTHCARE </a:t>
            </a:r>
            <a:r>
              <a:rPr lang="en-US" altLang="x-none" sz="8000" b="1" spc="300" dirty="0">
                <a:solidFill>
                  <a:srgbClr val="0070C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SOLUTIONS</a:t>
            </a:r>
          </a:p>
          <a:p>
            <a:pPr>
              <a:defRPr/>
            </a:pPr>
            <a:endParaRPr lang="en-US" altLang="x-none" sz="8000" b="1" spc="300" dirty="0">
              <a:solidFill>
                <a:srgbClr val="00022E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28" name="Picture 16" descr="E:\wifi-soft\icons\new\solutions\url-filter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387" y="2705518"/>
            <a:ext cx="1333082" cy="1333082"/>
          </a:xfrm>
          <a:prstGeom prst="rect">
            <a:avLst/>
          </a:prstGeom>
          <a:solidFill>
            <a:srgbClr val="000000">
              <a:shade val="95000"/>
            </a:srgbClr>
          </a:solidFill>
          <a:ln w="101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1" name="Rectangle 20"/>
          <p:cNvSpPr/>
          <p:nvPr/>
        </p:nvSpPr>
        <p:spPr>
          <a:xfrm>
            <a:off x="2135187" y="3049977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Enterprise Access Points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35187" y="39575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Network Access Controller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35187" y="5772743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Bandwidth &amp; Policy Mgmt.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5187" y="4865155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Branded Captive Portals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16987" y="3048000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Powerful Dashboard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6987" y="3955589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Web Logger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16987" y="57707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LDAP/AD Integration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16987" y="4863178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URL Filtering</a:t>
            </a:r>
          </a:p>
        </p:txBody>
      </p:sp>
      <p:pic>
        <p:nvPicPr>
          <p:cNvPr id="3076" name="Picture 4" descr="E:\wifi-soft\Presentations PPT\unibox 3.0\WEBINAR-3-CREATIVES-hos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66"/>
            <a:ext cx="24387175" cy="137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8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E:\wifi-soft\icons\new\solutions\b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987" y="11233484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3" descr="E:\wifi-soft\icons\new\solutions\MONIT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820" y="4551986"/>
            <a:ext cx="1617829" cy="1617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:\wifi-soft\icons\new\solutions\hotsp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987" y="1676400"/>
            <a:ext cx="15240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E:\wifi-soft\icons\new\solutions\url-filter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455" y="8305800"/>
            <a:ext cx="1313042" cy="131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E:\wifi-soft\icons\new\solutions\AP.png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6" y="1146808"/>
            <a:ext cx="1495548" cy="149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57641" y="1894582"/>
            <a:ext cx="27895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Outdoor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Access Points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83410" y="11555940"/>
            <a:ext cx="2222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Central AP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Controller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346987" y="8423712"/>
            <a:ext cx="2222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Central AP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Controller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99387" y="4822291"/>
            <a:ext cx="26773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Monetization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Platform</a:t>
            </a:r>
          </a:p>
        </p:txBody>
      </p:sp>
      <p:pic>
        <p:nvPicPr>
          <p:cNvPr id="4101" name="Picture 5" descr="C:\Users\Ujwal\Downloads\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73" y="4086389"/>
            <a:ext cx="1676838" cy="16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jwal\Downloads\hb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35" y="7848600"/>
            <a:ext cx="1431251" cy="14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26321" y="1625025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DHCP Server</a:t>
            </a:r>
          </a:p>
        </p:txBody>
      </p:sp>
      <p:pic>
        <p:nvPicPr>
          <p:cNvPr id="4103" name="Picture 7" descr="C:\Users\Ujwal\Downloads\w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6" y="11227818"/>
            <a:ext cx="1401329" cy="14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418545" y="11430000"/>
            <a:ext cx="28408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Advertisement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Platform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9387" y="7990582"/>
            <a:ext cx="2172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Powerful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Dashboard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12869" y="4485382"/>
            <a:ext cx="2574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Bandwidth &amp;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Policy Mgmt.</a:t>
            </a:r>
          </a:p>
        </p:txBody>
      </p:sp>
      <p:pic>
        <p:nvPicPr>
          <p:cNvPr id="6146" name="Picture 2" descr="E:\wifi-soft\Presentations PPT\unibox 3.0\WEBINAR-3-CREATIVES-public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6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wifi-soft\Presentations PPT\unibox 3.0\WEBINAR-3-CREATIVES-hos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/>
          <a:stretch/>
        </p:blipFill>
        <p:spPr bwMode="auto">
          <a:xfrm>
            <a:off x="1" y="-44912"/>
            <a:ext cx="24389230" cy="137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1546282" y="1295400"/>
            <a:ext cx="1918170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8000" b="1" spc="300" dirty="0">
                <a:solidFill>
                  <a:srgbClr val="00022E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HOSPITALITY </a:t>
            </a:r>
          </a:p>
          <a:p>
            <a:pPr>
              <a:defRPr/>
            </a:pPr>
            <a:r>
              <a:rPr lang="en-US" altLang="x-none" sz="8000" b="1" spc="30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4879" y="4192977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Enterprise Access Points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44879" y="51005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Social Media and 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4879" y="6915743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Bandwidth &amp; Policy Mgmt.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4879" y="6008155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Branded Captive Portals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7784" y="4191000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Powerful Dashboard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67784" y="5098589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Prepaid Vouchers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784" y="6913766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Hotspot Controller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67784" y="6006178"/>
            <a:ext cx="769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Roboto" pitchFamily="2" charset="0"/>
                <a:ea typeface="Roboto" pitchFamily="2" charset="0"/>
              </a:rPr>
              <a:t>PMS Integration</a:t>
            </a:r>
          </a:p>
        </p:txBody>
      </p:sp>
    </p:spTree>
    <p:extLst>
      <p:ext uri="{BB962C8B-B14F-4D97-AF65-F5344CB8AC3E}">
        <p14:creationId xmlns:p14="http://schemas.microsoft.com/office/powerpoint/2010/main" val="1725614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wifi-soft\Presentations PPT\unibox 3.0\WEBINAR-3-CREATIVES-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6502903" y="11456194"/>
            <a:ext cx="11329484" cy="157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altLang="x-none" sz="6600" b="1" spc="30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EDUCATION</a:t>
            </a:r>
            <a:r>
              <a:rPr lang="en-US" altLang="x-none" sz="6600" b="1" spc="300" dirty="0">
                <a:solidFill>
                  <a:schemeClr val="bg1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 SOLUTIONS</a:t>
            </a:r>
            <a:endParaRPr lang="en-US" altLang="x-none" sz="6600" b="1" spc="300" dirty="0">
              <a:solidFill>
                <a:srgbClr val="0070C0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5" name="Picture 17" descr="E:\wifi-soft\icons\new\solutions\AP.pn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23" y="3646739"/>
            <a:ext cx="1495548" cy="149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00058" y="3609683"/>
            <a:ext cx="21371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Enterprise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Access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0209" y="1066800"/>
            <a:ext cx="19768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Network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Access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Controller</a:t>
            </a:r>
          </a:p>
        </p:txBody>
      </p:sp>
      <p:pic>
        <p:nvPicPr>
          <p:cNvPr id="9" name="Picture 11" descr="E:\wifi-soft\icons\new\solutions\b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81" y="1162614"/>
            <a:ext cx="1378033" cy="137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Users\Ujwal\Downloads\cP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57" y="3739498"/>
            <a:ext cx="1310030" cy="13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93202" y="1313021"/>
            <a:ext cx="14590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Web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Logger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23472" y="3855904"/>
            <a:ext cx="1598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Student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Portals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35078" y="3902865"/>
            <a:ext cx="24737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Bandwidth &amp;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Policy </a:t>
            </a:r>
            <a:r>
              <a:rPr lang="en-US" sz="32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Mgmt</a:t>
            </a:r>
            <a:endParaRPr lang="en-US" sz="32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11278" y="1359982"/>
            <a:ext cx="2162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LDAP/AD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Integration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89197" y="1359982"/>
            <a:ext cx="16594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URL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Filtering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89197" y="3902865"/>
            <a:ext cx="2172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Powerful </a:t>
            </a:r>
          </a:p>
          <a:p>
            <a:r>
              <a:rPr lang="en-US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Dashboard</a:t>
            </a:r>
          </a:p>
        </p:txBody>
      </p:sp>
      <p:pic>
        <p:nvPicPr>
          <p:cNvPr id="2052" name="Picture 4" descr="C:\Users\Ujwal\Downloads\PMS-integr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613" y="1293400"/>
            <a:ext cx="1092741" cy="10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jwal\Downloads\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826" y="3777548"/>
            <a:ext cx="1327852" cy="132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E:\wifi-soft\icons\new\solutions\url-filter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69" y="1242070"/>
            <a:ext cx="1313042" cy="1313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Ujwal\Downloads\hb 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544" y="3824928"/>
            <a:ext cx="1233093" cy="1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jwal\Downloads\AAA-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51" y="1278125"/>
            <a:ext cx="1147010" cy="11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9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r="1309"/>
          <a:stretch>
            <a:fillRect/>
          </a:stretch>
        </p:blipFill>
        <p:spPr bwMode="auto">
          <a:xfrm>
            <a:off x="3879605" y="3030310"/>
            <a:ext cx="9607551" cy="6840537"/>
          </a:xfrm>
          <a:prstGeom prst="rect">
            <a:avLst/>
          </a:prstGeom>
          <a:solidFill>
            <a:srgbClr val="DAD7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3" name="Computer_4.png">
            <a:extLst>
              <a:ext uri="{FF2B5EF4-FFF2-40B4-BE49-F238E27FC236}">
                <a16:creationId xmlns:a16="http://schemas.microsoft.com/office/drawing/2014/main" id="{8E4C3770-651A-394C-A2FD-171117D90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37" y="2542645"/>
            <a:ext cx="14771688" cy="882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1A61974-0B11-4740-8003-AD8BDF7EA416}"/>
              </a:ext>
            </a:extLst>
          </p:cNvPr>
          <p:cNvSpPr txBox="1">
            <a:spLocks/>
          </p:cNvSpPr>
          <p:nvPr/>
        </p:nvSpPr>
        <p:spPr bwMode="auto">
          <a:xfrm>
            <a:off x="15165387" y="3030310"/>
            <a:ext cx="9629701" cy="509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0000" b="1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VISIT 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0000" b="1" i="0" u="none" strike="noStrike" kern="0" cap="none" spc="0" normalizeH="0" baseline="0" noProof="0" dirty="0">
                <a:ln>
                  <a:noFill/>
                </a:ln>
                <a:solidFill>
                  <a:srgbClr val="76D5FF"/>
                </a:solidFill>
                <a:effectLst/>
                <a:uLnTx/>
                <a:uFillTx/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WEBSITE TODAY</a:t>
            </a:r>
            <a:endParaRPr kumimoji="0" lang="x-none" altLang="x-none" sz="10000" b="1" i="0" u="none" strike="noStrike" kern="0" cap="none" spc="0" normalizeH="0" baseline="0" noProof="0" dirty="0">
              <a:ln>
                <a:noFill/>
              </a:ln>
              <a:solidFill>
                <a:srgbClr val="76D5FF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Прямоугольник 19">
            <a:hlinkClick r:id="rId4"/>
            <a:extLst>
              <a:ext uri="{FF2B5EF4-FFF2-40B4-BE49-F238E27FC236}">
                <a16:creationId xmlns:a16="http://schemas.microsoft.com/office/drawing/2014/main" id="{5AE64E89-0773-6942-920B-76319A81E36B}"/>
              </a:ext>
            </a:extLst>
          </p:cNvPr>
          <p:cNvSpPr/>
          <p:nvPr/>
        </p:nvSpPr>
        <p:spPr bwMode="auto">
          <a:xfrm rot="5400000">
            <a:off x="17308918" y="7067864"/>
            <a:ext cx="1172495" cy="3636000"/>
          </a:xfrm>
          <a:prstGeom prst="rect">
            <a:avLst/>
          </a:prstGeom>
          <a:solidFill>
            <a:srgbClr val="76D5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69537B2-216A-3D4B-B251-FA680EB8F5A4}"/>
              </a:ext>
            </a:extLst>
          </p:cNvPr>
          <p:cNvSpPr txBox="1">
            <a:spLocks/>
          </p:cNvSpPr>
          <p:nvPr/>
        </p:nvSpPr>
        <p:spPr bwMode="auto">
          <a:xfrm>
            <a:off x="16569035" y="8619252"/>
            <a:ext cx="2652259" cy="5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VISIT  NOW</a:t>
            </a:r>
            <a:endParaRPr kumimoji="0" lang="x-none" altLang="x-none" sz="2800" b="1" i="0" u="none" strike="noStrike" kern="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29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9" name="Picture 3" descr="E:\wifi-soft logo\wifi-soft-logo-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10375"/>
          <a:stretch/>
        </p:blipFill>
        <p:spPr>
          <a:xfrm>
            <a:off x="-1" y="0"/>
            <a:ext cx="24387175" cy="6858001"/>
          </a:xfrm>
        </p:spPr>
      </p:pic>
      <p:sp>
        <p:nvSpPr>
          <p:cNvPr id="8" name="Rectangle 7"/>
          <p:cNvSpPr/>
          <p:nvPr/>
        </p:nvSpPr>
        <p:spPr>
          <a:xfrm>
            <a:off x="-17567" y="0"/>
            <a:ext cx="24377650" cy="6858001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688" y="1828800"/>
            <a:ext cx="104134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Montserrat" pitchFamily="2" charset="0"/>
                <a:ea typeface="Roboto" pitchFamily="2" charset="0"/>
                <a:cs typeface="Lato Thin" charset="0"/>
              </a:rPr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3688" y="3962400"/>
            <a:ext cx="13962063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Light" charset="0"/>
              </a:rPr>
              <a:t>UniBox</a:t>
            </a:r>
            <a:r>
              <a:rPr lang="en-U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Light" charset="0"/>
              </a:rPr>
              <a:t> can be installed in any public venue like hotels, cafes, schools/colleges, hospitals, shopping malls, travel venues and even private offices to control, manage and monitor internet access.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05907" y="-2"/>
            <a:ext cx="3937000" cy="13716002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328" y="8153400"/>
            <a:ext cx="154291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solidFill>
                  <a:srgbClr val="0F0F0F"/>
                </a:solidFill>
                <a:latin typeface="Roboto" pitchFamily="2" charset="0"/>
                <a:ea typeface="Roboto" pitchFamily="2" charset="0"/>
              </a:rPr>
              <a:t>UniBox</a:t>
            </a:r>
            <a:r>
              <a:rPr lang="en-US" altLang="en-US" sz="4400" dirty="0">
                <a:solidFill>
                  <a:srgbClr val="0F0F0F"/>
                </a:solidFill>
                <a:latin typeface="Roboto" pitchFamily="2" charset="0"/>
                <a:ea typeface="Roboto" pitchFamily="2" charset="0"/>
              </a:rPr>
              <a:t> is deployed in two configurations:</a:t>
            </a:r>
            <a:r>
              <a:rPr lang="en-US" altLang="en-US" sz="3600" dirty="0">
                <a:solidFill>
                  <a:srgbClr val="0F0F0F"/>
                </a:solidFill>
                <a:latin typeface="Roboto"/>
              </a:rPr>
              <a:t>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F0F0F"/>
              </a:solidFill>
              <a:latin typeface="Roboto"/>
            </a:endParaRPr>
          </a:p>
          <a:p>
            <a:pPr marL="685800" lvl="0" indent="-6858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5400" b="1" i="1" dirty="0">
                <a:solidFill>
                  <a:srgbClr val="0F0F0F"/>
                </a:solidFill>
                <a:latin typeface="Roboto"/>
              </a:rPr>
              <a:t> S</a:t>
            </a:r>
            <a:r>
              <a:rPr lang="en-US" altLang="en-US" sz="3600" b="1" i="1" dirty="0">
                <a:solidFill>
                  <a:srgbClr val="0F0F0F"/>
                </a:solidFill>
                <a:latin typeface="Roboto"/>
              </a:rPr>
              <a:t>tandalone mode</a:t>
            </a:r>
          </a:p>
          <a:p>
            <a:pPr marL="857250" lvl="0" indent="-8572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6000" b="1" i="1" dirty="0">
                <a:solidFill>
                  <a:srgbClr val="0F0F0F"/>
                </a:solidFill>
                <a:latin typeface="Roboto"/>
              </a:rPr>
              <a:t>C</a:t>
            </a:r>
            <a:r>
              <a:rPr lang="en-US" altLang="en-US" sz="3600" b="1" i="1" dirty="0">
                <a:solidFill>
                  <a:srgbClr val="0F0F0F"/>
                </a:solidFill>
                <a:latin typeface="Roboto"/>
              </a:rPr>
              <a:t>loud-managed mode</a:t>
            </a:r>
            <a:endParaRPr lang="en-US" altLang="en-US" sz="3600" dirty="0">
              <a:solidFill>
                <a:srgbClr val="0F0F0F"/>
              </a:solidFill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4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7451387" y="8462022"/>
            <a:ext cx="6935788" cy="368690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1" y="1600200"/>
            <a:ext cx="12984163" cy="368690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2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 b="739"/>
          <a:stretch>
            <a:fillRect/>
          </a:stretch>
        </p:blipFill>
        <p:spPr bwMode="auto">
          <a:xfrm>
            <a:off x="12984163" y="1096963"/>
            <a:ext cx="10225087" cy="11522075"/>
          </a:xfrm>
          <a:prstGeom prst="rect">
            <a:avLst/>
          </a:prstGeom>
          <a:solidFill>
            <a:srgbClr val="DAD7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30C2FCA-6308-7244-94B9-A000AB223382}"/>
              </a:ext>
            </a:extLst>
          </p:cNvPr>
          <p:cNvSpPr txBox="1">
            <a:spLocks/>
          </p:cNvSpPr>
          <p:nvPr/>
        </p:nvSpPr>
        <p:spPr bwMode="auto">
          <a:xfrm>
            <a:off x="963957" y="2580627"/>
            <a:ext cx="9358313" cy="25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0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CONTACT </a:t>
            </a:r>
            <a:r>
              <a:rPr kumimoji="0" lang="en-US" altLang="x-none" sz="10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US</a:t>
            </a:r>
            <a:endParaRPr kumimoji="0" lang="x-none" altLang="x-none" sz="10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F48EA10B-767C-594D-B378-E8C814B8CF91}"/>
              </a:ext>
            </a:extLst>
          </p:cNvPr>
          <p:cNvGrpSpPr/>
          <p:nvPr/>
        </p:nvGrpSpPr>
        <p:grpSpPr>
          <a:xfrm>
            <a:off x="7353844" y="6753830"/>
            <a:ext cx="4873977" cy="5824963"/>
            <a:chOff x="2776511" y="5984575"/>
            <a:chExt cx="7570465" cy="4906500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E92707D1-A92D-5A43-B48A-C15E429B74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3305" y="7098042"/>
              <a:ext cx="7493671" cy="3793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815-A Brazos St, Suite 326 Austin, Texas - 78701 U.S.A.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3200" b="0" i="0" u="none" strike="noStrike" kern="0" cap="none" spc="-15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+1 (866) 554 5090</a:t>
              </a: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834914D-15E2-B24B-B65D-97B36FE858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6511" y="5984575"/>
              <a:ext cx="7387061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4400" b="1" i="0" u="none" strike="noStrike" kern="0" cap="none" spc="30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itchFamily="2" charset="0"/>
                  <a:ea typeface="Montserrat" charset="0"/>
                  <a:cs typeface="Montserrat" charset="0"/>
                  <a:sym typeface="Poppins SemiBold" charset="0"/>
                </a:rPr>
                <a:t>Wifi</a:t>
              </a:r>
              <a:r>
                <a:rPr kumimoji="0" lang="en-US" altLang="x-none" sz="4400" b="1" i="0" u="none" strike="noStrike" kern="0" cap="none" spc="30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itchFamily="2" charset="0"/>
                  <a:ea typeface="Montserrat" charset="0"/>
                  <a:cs typeface="Montserrat" charset="0"/>
                  <a:sym typeface="Poppins SemiBold" charset="0"/>
                </a:rPr>
                <a:t>-soft LLC</a:t>
              </a:r>
            </a:p>
          </p:txBody>
        </p:sp>
      </p:grpSp>
      <p:sp>
        <p:nvSpPr>
          <p:cNvPr id="8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30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6" descr="C:\Users\Ujwal\Downloads\twitte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36" y="1174430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jwal\Downloads\youtube.png">
            <a:hlinkClick r:id="rId5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646" y="1191654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jwal\Downloads\linkedi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26" y="1185038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Ujwal\Downloads\facebook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88" y="1185038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04957" y="10643675"/>
            <a:ext cx="3970959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>
              <a:lnSpc>
                <a:spcPct val="150000"/>
              </a:lnSpc>
              <a:defRPr/>
            </a:pPr>
            <a:r>
              <a:rPr lang="en-US" altLang="x-none" sz="3200" dirty="0">
                <a:solidFill>
                  <a:srgbClr val="292729"/>
                </a:solidFill>
                <a:latin typeface="+mj-lt"/>
                <a:ea typeface="Montserrat Semi" charset="0"/>
                <a:cs typeface="Montserrat Semi" charset="0"/>
                <a:sym typeface="Poppins Medium" charset="0"/>
                <a:hlinkClick r:id="rId11"/>
              </a:rPr>
              <a:t>sales@wifi-soft.com</a:t>
            </a:r>
            <a:endParaRPr lang="en-US" altLang="x-none" sz="3200" dirty="0">
              <a:solidFill>
                <a:srgbClr val="292729"/>
              </a:solidFill>
              <a:latin typeface="+mj-lt"/>
              <a:ea typeface="Montserrat Semi" charset="0"/>
              <a:cs typeface="Montserrat Semi" charset="0"/>
              <a:sym typeface="Poppins Medium" charset="0"/>
            </a:endParaRPr>
          </a:p>
        </p:txBody>
      </p:sp>
      <p:grpSp>
        <p:nvGrpSpPr>
          <p:cNvPr id="14" name="Группа 1">
            <a:extLst>
              <a:ext uri="{FF2B5EF4-FFF2-40B4-BE49-F238E27FC236}">
                <a16:creationId xmlns:a16="http://schemas.microsoft.com/office/drawing/2014/main" id="{F48EA10B-767C-594D-B378-E8C814B8CF91}"/>
              </a:ext>
            </a:extLst>
          </p:cNvPr>
          <p:cNvGrpSpPr/>
          <p:nvPr/>
        </p:nvGrpSpPr>
        <p:grpSpPr>
          <a:xfrm>
            <a:off x="504507" y="6261899"/>
            <a:ext cx="5182636" cy="4556541"/>
            <a:chOff x="2830581" y="6059702"/>
            <a:chExt cx="8699296" cy="4556541"/>
          </a:xfrm>
        </p:grpSpPr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E92707D1-A92D-5A43-B48A-C15E429B74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45763" y="8311987"/>
              <a:ext cx="8684114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C-410, </a:t>
              </a:r>
              <a:r>
                <a:rPr kumimoji="0" lang="en-US" altLang="x-none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Teerth</a:t>
              </a:r>
              <a:r>
                <a:rPr kumimoji="0" lang="en-US" alt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 </a:t>
              </a:r>
              <a:r>
                <a:rPr kumimoji="0" lang="en-US" altLang="x-none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Technospace</a:t>
              </a:r>
              <a:r>
                <a:rPr kumimoji="0" lang="en-US" alt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 IT Park, </a:t>
              </a:r>
              <a:r>
                <a:rPr kumimoji="0" lang="en-US" altLang="x-none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Baner</a:t>
              </a:r>
              <a:r>
                <a:rPr kumimoji="0" lang="en-US" alt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, Pune - 411045, India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3200" b="0" i="0" u="none" strike="noStrike" kern="0" cap="none" spc="-150" normalizeH="0" baseline="0" noProof="0" dirty="0">
                  <a:ln>
                    <a:noFill/>
                  </a:ln>
                  <a:solidFill>
                    <a:srgbClr val="292729"/>
                  </a:solidFill>
                  <a:effectLst/>
                  <a:uLnTx/>
                  <a:uFillTx/>
                  <a:latin typeface="Roboto"/>
                  <a:ea typeface="Montserrat Semi" charset="0"/>
                  <a:cs typeface="Montserrat Semi" charset="0"/>
                  <a:sym typeface="Poppins Medium" charset="0"/>
                </a:rPr>
                <a:t>+91 (20) 3018 5577</a:t>
              </a: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1834914D-15E2-B24B-B65D-97B36FE858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0581" y="6059702"/>
              <a:ext cx="8625391" cy="2108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4400" b="1" i="0" u="none" strike="noStrike" kern="0" cap="none" spc="30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itchFamily="2" charset="0"/>
                  <a:ea typeface="Montserrat" charset="0"/>
                  <a:cs typeface="Montserrat" charset="0"/>
                  <a:sym typeface="Poppins SemiBold" charset="0"/>
                </a:rPr>
                <a:t>Wifi</a:t>
              </a:r>
              <a:r>
                <a:rPr kumimoji="0" lang="en-US" altLang="x-none" sz="4400" b="1" i="0" u="none" strike="noStrike" kern="0" cap="none" spc="30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itchFamily="2" charset="0"/>
                  <a:ea typeface="Montserrat" charset="0"/>
                  <a:cs typeface="Montserrat" charset="0"/>
                  <a:sym typeface="Poppins SemiBold" charset="0"/>
                </a:rPr>
                <a:t>-soft Solutions Pvt. Ltd.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6404195" y="5994504"/>
            <a:ext cx="45719" cy="5400000"/>
          </a:xfrm>
          <a:prstGeom prst="rect">
            <a:avLst/>
          </a:prstGeom>
          <a:solidFill>
            <a:srgbClr val="292729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9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14F6C43-01BA-9945-9CCF-6F3DBE6A7CAB}"/>
              </a:ext>
            </a:extLst>
          </p:cNvPr>
          <p:cNvSpPr txBox="1">
            <a:spLocks/>
          </p:cNvSpPr>
          <p:nvPr/>
        </p:nvSpPr>
        <p:spPr bwMode="auto">
          <a:xfrm>
            <a:off x="13950872" y="1839139"/>
            <a:ext cx="9906000" cy="184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8000" b="1" dirty="0">
                <a:solidFill>
                  <a:srgbClr val="1F1F1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UNIBOX </a:t>
            </a:r>
            <a:r>
              <a:rPr lang="en-US" altLang="x-none" sz="8000" b="1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CONTROLLERS </a:t>
            </a:r>
            <a:endParaRPr lang="x-none" altLang="x-none" sz="8000" b="1" dirty="0">
              <a:solidFill>
                <a:srgbClr val="00B0F0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C525B8A-DB82-3944-9CF3-F4F1CED5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8304" y="4029325"/>
            <a:ext cx="7992888" cy="829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Roboto Medium"/>
              </a:rPr>
              <a:t>Hotspot Controller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600" b="1" kern="0" dirty="0">
                <a:solidFill>
                  <a:srgbClr val="292729"/>
                </a:solidFill>
                <a:latin typeface="Roboto Medium"/>
              </a:rPr>
              <a:t>Firewall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600" b="1" kern="0" dirty="0">
                <a:solidFill>
                  <a:srgbClr val="292729"/>
                </a:solidFill>
                <a:latin typeface="Roboto Medium"/>
              </a:rPr>
              <a:t>Access Point Controller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Roboto Medium"/>
              </a:rPr>
              <a:t>VPN Server / Branch Networking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Roboto Medium"/>
              </a:rPr>
              <a:t>Web Logger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600" b="1" kern="0" dirty="0">
                <a:solidFill>
                  <a:srgbClr val="292729"/>
                </a:solidFill>
                <a:latin typeface="Roboto Medium"/>
              </a:rPr>
              <a:t>Multi-WAN Router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Roboto Medium"/>
              </a:rPr>
              <a:t>Portal Server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latin typeface="Roboto Medium"/>
              </a:rPr>
              <a:t>Hotspot Billing Server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600" b="1" kern="0" dirty="0">
                <a:solidFill>
                  <a:srgbClr val="292729"/>
                </a:solidFill>
                <a:latin typeface="Roboto Medium"/>
              </a:rPr>
              <a:t>Advertisement Server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latin typeface="Roboto Medium"/>
            </a:endParaRP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D5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latin typeface="Roboto Medium"/>
            </a:endParaRPr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238"/>
            <a:ext cx="13055600" cy="12643936"/>
          </a:xfrm>
          <a:prstGeom prst="rect">
            <a:avLst/>
          </a:prstGeom>
          <a:solidFill>
            <a:srgbClr val="DAD7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D81DCE4B-7C19-674F-8B72-B83D2B4AF784}"/>
              </a:ext>
            </a:extLst>
          </p:cNvPr>
          <p:cNvSpPr/>
          <p:nvPr/>
        </p:nvSpPr>
        <p:spPr bwMode="auto">
          <a:xfrm>
            <a:off x="0" y="9593907"/>
            <a:ext cx="13056122" cy="4140000"/>
          </a:xfrm>
          <a:prstGeom prst="rect">
            <a:avLst/>
          </a:prstGeom>
          <a:solidFill>
            <a:srgbClr val="292729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10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4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2598" y="11932672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4"/>
              </a:rPr>
              <a:t>Retail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2031" y="11932672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5"/>
              </a:rPr>
              <a:t>Education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6943" y="1193267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6"/>
              </a:rPr>
              <a:t>Transport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737" y="1193267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7"/>
              </a:rPr>
              <a:t>Enterprises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9717" y="11932672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8"/>
              </a:rPr>
              <a:t>Hospitality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81051" y="11932672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9"/>
              </a:rPr>
              <a:t>Public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DFCFF"/>
                </a:solidFill>
                <a:effectLst/>
                <a:uLnTx/>
                <a:uFillTx/>
                <a:latin typeface="Roboto"/>
                <a:hlinkClick r:id="rId9"/>
              </a:rPr>
              <a:t>WiFi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DFCFF"/>
              </a:solidFill>
              <a:effectLst/>
              <a:uLnTx/>
              <a:uFillTx/>
              <a:latin typeface="Roboto"/>
            </a:endParaRPr>
          </a:p>
        </p:txBody>
      </p:sp>
      <p:pic>
        <p:nvPicPr>
          <p:cNvPr id="18" name="Picture 12" descr="E:\wifi-soft\Presentations PPT\Company Profile\images\icons-08.png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35" y="10386392"/>
            <a:ext cx="2005013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E:\wifi-soft\Presentations PPT\Company Profile\images\icons-01.png">
            <a:hlinkClick r:id="rId7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" y="10547850"/>
            <a:ext cx="1731314" cy="15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E:\wifi-soft\Presentations PPT\Company Profile\images\icons-02.png">
            <a:hlinkClick r:id="rId6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1" y="10636361"/>
            <a:ext cx="1530254" cy="13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E:\wifi-soft\Presentations PPT\Company Profile\images\icons-03.png">
            <a:hlinkClick r:id="rId8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47" y="10547850"/>
            <a:ext cx="1731314" cy="15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E:\wifi-soft\Presentations PPT\Company Profile\images\icons-04.png">
            <a:hlinkClick r:id="rId9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32" y="10504666"/>
            <a:ext cx="1829411" cy="16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E:\wifi-soft\Presentations PPT\Company Profile\images\icons-05.png">
            <a:hlinkClick r:id="rId5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17" y="10562309"/>
            <a:ext cx="1698470" cy="14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0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9051"/>
            <a:ext cx="24377650" cy="1371600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pic>
        <p:nvPicPr>
          <p:cNvPr id="1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87" y="6781800"/>
            <a:ext cx="8867918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059" y="-76200"/>
            <a:ext cx="7804270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7178816" y="8972887"/>
            <a:ext cx="667744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Roboto (body)"/>
                <a:ea typeface="Lato Light" charset="0"/>
                <a:cs typeface="Lato Light" charset="0"/>
              </a:rPr>
              <a:t>Campus Series</a:t>
            </a:r>
          </a:p>
        </p:txBody>
      </p:sp>
      <p:pic>
        <p:nvPicPr>
          <p:cNvPr id="19" name="Picture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76200"/>
            <a:ext cx="7675628" cy="681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57666" y="9145940"/>
            <a:ext cx="667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 (body)"/>
              </a:rPr>
              <a:t>Enterprise</a:t>
            </a:r>
            <a:r>
              <a:rPr lang="en-US" sz="4000" b="1" dirty="0">
                <a:latin typeface="Roboto (body)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Roboto (body)"/>
              </a:rPr>
              <a:t>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5002" y="1905476"/>
            <a:ext cx="667744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Roboto (body)"/>
                <a:ea typeface="Lato Light" charset="0"/>
                <a:cs typeface="Lato Light" charset="0"/>
              </a:rPr>
              <a:t>SMB Series</a:t>
            </a:r>
          </a:p>
        </p:txBody>
      </p:sp>
      <p:sp>
        <p:nvSpPr>
          <p:cNvPr id="23" name="Isosceles Triangle 22"/>
          <p:cNvSpPr/>
          <p:nvPr/>
        </p:nvSpPr>
        <p:spPr>
          <a:xfrm>
            <a:off x="2820987" y="6294811"/>
            <a:ext cx="1871755" cy="467939"/>
          </a:xfrm>
          <a:prstGeom prst="triangle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2415" y="10318448"/>
            <a:ext cx="602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UNIBOX U200 &amp; U500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200 - 500 concurrent users</a:t>
            </a:r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9751" y="3070816"/>
            <a:ext cx="602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UNIBOX U50 &amp; U100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50 - 100 concurrent users</a:t>
            </a:r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03565" y="10318448"/>
            <a:ext cx="6027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UNIBOX U1000 &amp; U2500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1000 - 2500 concurrent users</a:t>
            </a:r>
            <a:r>
              <a:rPr lang="en-US" sz="3200" dirty="0">
                <a:solidFill>
                  <a:schemeClr val="bg1"/>
                </a:solidFill>
                <a:latin typeface="Roboto (body)"/>
                <a:ea typeface="Roboto" pitchFamily="2" charset="0"/>
                <a:cs typeface="Lato Light" charset="0"/>
              </a:rPr>
              <a:t>)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19661187" y="6313861"/>
            <a:ext cx="1871755" cy="467939"/>
          </a:xfrm>
          <a:prstGeom prst="triangle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11236232" y="6781800"/>
            <a:ext cx="1871755" cy="467939"/>
          </a:xfrm>
          <a:prstGeom prst="triangle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01133774"/>
              </p:ext>
            </p:extLst>
          </p:nvPr>
        </p:nvGraphicFramePr>
        <p:xfrm>
          <a:off x="1525587" y="5220138"/>
          <a:ext cx="10286999" cy="772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2758949" y="1736900"/>
            <a:ext cx="11949238" cy="23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8000" b="1" kern="0" dirty="0">
                <a:solidFill>
                  <a:srgbClr val="292729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UNIBOX </a:t>
            </a:r>
            <a:r>
              <a:rPr lang="en-US" altLang="x-none" sz="80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ADVANTAGES</a:t>
            </a:r>
            <a:endParaRPr kumimoji="0" lang="en-US" altLang="x-none" sz="8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1219200"/>
            <a:ext cx="1894856" cy="368690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86730326"/>
              </p:ext>
            </p:extLst>
          </p:nvPr>
        </p:nvGraphicFramePr>
        <p:xfrm>
          <a:off x="10969537" y="4800600"/>
          <a:ext cx="11206250" cy="772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21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7C341B7-680C-664B-AD35-42CE7A7FB4B5}"/>
              </a:ext>
            </a:extLst>
          </p:cNvPr>
          <p:cNvSpPr txBox="1">
            <a:spLocks/>
          </p:cNvSpPr>
          <p:nvPr/>
        </p:nvSpPr>
        <p:spPr bwMode="auto">
          <a:xfrm>
            <a:off x="2372216" y="2477446"/>
            <a:ext cx="8596435" cy="30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914400">
              <a:defRPr/>
            </a:pPr>
            <a:r>
              <a:rPr lang="en-US" altLang="x-none" sz="6600" b="1" kern="0" dirty="0">
                <a:solidFill>
                  <a:srgbClr val="292729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DEPLOYMENT </a:t>
            </a:r>
            <a:r>
              <a:rPr lang="en-US" altLang="x-none" sz="6600" b="1" kern="0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ARCHITECTURE</a:t>
            </a:r>
            <a:endParaRPr kumimoji="0" lang="en-US" altLang="x-none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827034"/>
            <a:ext cx="1894856" cy="368690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5" name="Picture 2" descr="E:\wifi-soft logo\Wifi-soft logo guide\wifi-soft-logo-with-tagline-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258600"/>
            <a:ext cx="2386805" cy="18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wifi-soft\Presentations PPT\unibox 3.0\network-diagramfor-unibox-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3" y="685856"/>
            <a:ext cx="18062474" cy="121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6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8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1927282" y="5410200"/>
            <a:ext cx="1918170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8000" b="1" dirty="0">
                <a:solidFill>
                  <a:srgbClr val="FFFFF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UNIBOX </a:t>
            </a:r>
            <a:r>
              <a:rPr lang="en-US" altLang="x-none" sz="8000" b="1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CONTROLLER</a:t>
            </a:r>
          </a:p>
          <a:p>
            <a:pPr eaLnBrk="1">
              <a:defRPr/>
            </a:pPr>
            <a:r>
              <a:rPr lang="en-US" altLang="x-none" sz="8000" b="1" dirty="0">
                <a:solidFill>
                  <a:schemeClr val="bg1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KEY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7" name="Picture 3" descr="E:\wifi-soft logo\wifi-soft-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800600"/>
            <a:ext cx="1067593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60587" y="4812506"/>
            <a:ext cx="9526588" cy="434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49175"/>
            <a:ext cx="895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8A999E75-8F13-3749-8A9F-E2AA9564677A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9</a:t>
            </a:fld>
            <a:endParaRPr lang="x-none" altLang="x-none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083302" y="1576388"/>
            <a:ext cx="1918170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8000" b="1" dirty="0"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UNIBOX </a:t>
            </a:r>
            <a:r>
              <a:rPr lang="en-US" altLang="x-none" sz="8000" b="1" dirty="0">
                <a:solidFill>
                  <a:srgbClr val="00B0F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CONTROLLER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099587" y="3733800"/>
            <a:ext cx="2284413" cy="8327479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829" y="13259829"/>
            <a:ext cx="13411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Copyright © 2018 </a:t>
            </a:r>
            <a:r>
              <a:rPr kumimoji="0" lang="en-US" sz="1600" b="0" i="0" u="none" strike="noStrike" kern="0" cap="none" spc="300" normalizeH="0" baseline="0" noProof="0" dirty="0" err="1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Wifi</a:t>
            </a:r>
            <a:r>
              <a:rPr kumimoji="0" 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292729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  <a:sym typeface="PT Sans" charset="0"/>
              </a:rPr>
              <a:t>-Soft Solutions Pvt. Ltd. All rights reserved. Do not copy without prior permission</a:t>
            </a:r>
          </a:p>
        </p:txBody>
      </p:sp>
      <p:pic>
        <p:nvPicPr>
          <p:cNvPr id="7" name="Picture 3" descr="E:\wifi-soft logo\wifi-soft-logo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056" y="12810161"/>
            <a:ext cx="2446042" cy="7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2133748"/>
              </p:ext>
            </p:extLst>
          </p:nvPr>
        </p:nvGraphicFramePr>
        <p:xfrm>
          <a:off x="992187" y="3740944"/>
          <a:ext cx="20462373" cy="852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14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292729"/>
      </a:dk1>
      <a:lt1>
        <a:srgbClr val="FDFCFF"/>
      </a:lt1>
      <a:dk2>
        <a:srgbClr val="292729"/>
      </a:dk2>
      <a:lt2>
        <a:srgbClr val="EDEAF0"/>
      </a:lt2>
      <a:accent1>
        <a:srgbClr val="DAD7DD"/>
      </a:accent1>
      <a:accent2>
        <a:srgbClr val="76D5FF"/>
      </a:accent2>
      <a:accent3>
        <a:srgbClr val="76D5FF"/>
      </a:accent3>
      <a:accent4>
        <a:srgbClr val="76D5FF"/>
      </a:accent4>
      <a:accent5>
        <a:srgbClr val="76D5FF"/>
      </a:accent5>
      <a:accent6>
        <a:srgbClr val="76D5FF"/>
      </a:accent6>
      <a:hlink>
        <a:srgbClr val="0081BA"/>
      </a:hlink>
      <a:folHlink>
        <a:srgbClr val="76D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1400</Words>
  <Application>Microsoft Office PowerPoint</Application>
  <PresentationFormat>Custom</PresentationFormat>
  <Paragraphs>323</Paragraphs>
  <Slides>30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Gill Sans</vt:lpstr>
      <vt:lpstr>Lato</vt:lpstr>
      <vt:lpstr>Lato Light</vt:lpstr>
      <vt:lpstr>Montserrat</vt:lpstr>
      <vt:lpstr>Poppins</vt:lpstr>
      <vt:lpstr>Roboto</vt:lpstr>
      <vt:lpstr>Roboto (body)</vt:lpstr>
      <vt:lpstr>Roboto Condensed Light</vt:lpstr>
      <vt:lpstr>Roboto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Ujwal</dc:creator>
  <cp:lastModifiedBy>Rishi-Laptop</cp:lastModifiedBy>
  <cp:revision>87</cp:revision>
  <dcterms:created xsi:type="dcterms:W3CDTF">2018-05-31T06:12:35Z</dcterms:created>
  <dcterms:modified xsi:type="dcterms:W3CDTF">2019-04-02T14:28:19Z</dcterms:modified>
</cp:coreProperties>
</file>